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6" r:id="rId2"/>
  </p:sldMasterIdLst>
  <p:notesMasterIdLst>
    <p:notesMasterId r:id="rId10"/>
  </p:notesMasterIdLst>
  <p:handoutMasterIdLst>
    <p:handoutMasterId r:id="rId11"/>
  </p:handoutMasterIdLst>
  <p:sldIdLst>
    <p:sldId id="267" r:id="rId3"/>
    <p:sldId id="268" r:id="rId4"/>
    <p:sldId id="269" r:id="rId5"/>
    <p:sldId id="270" r:id="rId6"/>
    <p:sldId id="271" r:id="rId7"/>
    <p:sldId id="272" r:id="rId8"/>
    <p:sldId id="273" r:id="rId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1203" autoAdjust="0"/>
  </p:normalViewPr>
  <p:slideViewPr>
    <p:cSldViewPr>
      <p:cViewPr varScale="1">
        <p:scale>
          <a:sx n="64" d="100"/>
          <a:sy n="64" d="100"/>
        </p:scale>
        <p:origin x="900" y="72"/>
      </p:cViewPr>
      <p:guideLst>
        <p:guide pos="3839"/>
        <p:guide orient="horz" pos="2160"/>
      </p:guideLst>
    </p:cSldViewPr>
  </p:slid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8/27/2015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8/27/2015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8/27/2015</a:t>
            </a:fld>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8/27/2015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8/27/2015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8/27/2015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a:pPr/>
              <a:t>8/27/2015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E36636D-D922-432D-A958-524484B5923D}" type="datetimeFigureOut">
              <a:rPr lang="en-US"/>
              <a:pPr/>
              <a:t>8/27/2015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E36636D-D922-432D-A958-524484B5923D}" type="datetimeFigureOut">
              <a:rPr lang="en-US"/>
              <a:pPr/>
              <a:t>8/27/2015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E36636D-D922-432D-A958-524484B5923D}" type="datetimeFigureOut">
              <a:rPr lang="en-US"/>
              <a:pPr/>
              <a:t>8/27/2015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a:pPr/>
              <a:t>8/27/2015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a:pPr/>
              <a:t>8/27/2015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p:txBody>
          <a:bodyPr anchor="b">
            <a:norm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a:pPr/>
              <a:t>8/27/2015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8/27/2015</a:t>
            </a:fld>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990600"/>
            <a:ext cx="9435241" cy="1625599"/>
          </a:xfrm>
        </p:spPr>
        <p:txBody>
          <a:bodyPr/>
          <a:lstStyle/>
          <a:p>
            <a:r>
              <a:rPr lang="en-US" dirty="0" smtClean="0"/>
              <a:t>Music of the West</a:t>
            </a:r>
            <a:endParaRPr lang="en-US" dirty="0"/>
          </a:p>
        </p:txBody>
      </p:sp>
      <p:sp>
        <p:nvSpPr>
          <p:cNvPr id="3" name="Subtitle 2"/>
          <p:cNvSpPr>
            <a:spLocks noGrp="1"/>
          </p:cNvSpPr>
          <p:nvPr>
            <p:ph type="subTitle" idx="1"/>
          </p:nvPr>
        </p:nvSpPr>
        <p:spPr>
          <a:xfrm>
            <a:off x="1382103" y="3276599"/>
            <a:ext cx="9429931" cy="1752601"/>
          </a:xfrm>
        </p:spPr>
        <p:txBody>
          <a:bodyPr/>
          <a:lstStyle/>
          <a:p>
            <a:r>
              <a:rPr lang="en-US" dirty="0" smtClean="0"/>
              <a:t>For each song, you will be given a thesis statement. Your job is to find evidence from the song that supports each statement. On your paper write the Thesis statement and the amount of evidence required for each piece. </a:t>
            </a:r>
            <a:endParaRPr lang="en-US" dirty="0"/>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304800"/>
            <a:ext cx="11658599" cy="1168400"/>
          </a:xfrm>
        </p:spPr>
        <p:txBody>
          <a:bodyPr/>
          <a:lstStyle/>
          <a:p>
            <a:r>
              <a:rPr lang="en-US" i="1" dirty="0"/>
              <a:t>Fools of ‘49</a:t>
            </a:r>
            <a:r>
              <a:rPr lang="en-US" dirty="0"/>
              <a:t>: </a:t>
            </a:r>
            <a:r>
              <a:rPr lang="en-US" sz="2700" dirty="0"/>
              <a:t>Those who went west looking for gold were often disappointed.</a:t>
            </a:r>
          </a:p>
        </p:txBody>
      </p:sp>
      <p:sp>
        <p:nvSpPr>
          <p:cNvPr id="3" name="Content Placeholder 2"/>
          <p:cNvSpPr>
            <a:spLocks noGrp="1"/>
          </p:cNvSpPr>
          <p:nvPr>
            <p:ph idx="1"/>
          </p:nvPr>
        </p:nvSpPr>
        <p:spPr>
          <a:xfrm>
            <a:off x="303212" y="990600"/>
            <a:ext cx="11658600" cy="5638800"/>
          </a:xfrm>
        </p:spPr>
        <p:txBody>
          <a:bodyPr numCol="3">
            <a:normAutofit fontScale="55000" lnSpcReduction="20000"/>
          </a:bodyPr>
          <a:lstStyle/>
          <a:p>
            <a:pPr marL="0" indent="0">
              <a:lnSpc>
                <a:spcPct val="120000"/>
              </a:lnSpc>
              <a:spcBef>
                <a:spcPts val="0"/>
              </a:spcBef>
              <a:buNone/>
            </a:pPr>
            <a:r>
              <a:rPr lang="en-US" sz="3300" dirty="0" smtClean="0"/>
              <a:t>When </a:t>
            </a:r>
            <a:r>
              <a:rPr lang="en-US" sz="3300" dirty="0"/>
              <a:t>gold was found in </a:t>
            </a:r>
            <a:r>
              <a:rPr lang="en-US" sz="3300" dirty="0" smtClean="0"/>
              <a:t>48, </a:t>
            </a:r>
          </a:p>
          <a:p>
            <a:pPr marL="0" indent="0">
              <a:lnSpc>
                <a:spcPct val="120000"/>
              </a:lnSpc>
              <a:spcBef>
                <a:spcPts val="0"/>
              </a:spcBef>
              <a:buNone/>
            </a:pPr>
            <a:r>
              <a:rPr lang="en-US" sz="3300" dirty="0" smtClean="0"/>
              <a:t>The </a:t>
            </a:r>
            <a:r>
              <a:rPr lang="en-US" sz="3300" dirty="0"/>
              <a:t>people said 'twas gas, </a:t>
            </a:r>
          </a:p>
          <a:p>
            <a:pPr marL="0" indent="0">
              <a:lnSpc>
                <a:spcPct val="120000"/>
              </a:lnSpc>
              <a:spcBef>
                <a:spcPts val="0"/>
              </a:spcBef>
              <a:buNone/>
            </a:pPr>
            <a:r>
              <a:rPr lang="en-US" sz="3300" dirty="0"/>
              <a:t>And some were fools enough to think </a:t>
            </a:r>
            <a:endParaRPr lang="en-US" sz="3300" dirty="0" smtClean="0"/>
          </a:p>
          <a:p>
            <a:pPr marL="0" indent="0">
              <a:lnSpc>
                <a:spcPct val="120000"/>
              </a:lnSpc>
              <a:spcBef>
                <a:spcPts val="0"/>
              </a:spcBef>
              <a:buNone/>
            </a:pPr>
            <a:r>
              <a:rPr lang="en-US" sz="3300" dirty="0" smtClean="0"/>
              <a:t>the </a:t>
            </a:r>
            <a:r>
              <a:rPr lang="en-US" sz="3300" dirty="0"/>
              <a:t>lumps were only </a:t>
            </a:r>
            <a:r>
              <a:rPr lang="en-US" sz="3300" dirty="0" smtClean="0"/>
              <a:t>brass.</a:t>
            </a:r>
          </a:p>
          <a:p>
            <a:pPr marL="0" indent="0">
              <a:lnSpc>
                <a:spcPct val="120000"/>
              </a:lnSpc>
              <a:spcBef>
                <a:spcPts val="0"/>
              </a:spcBef>
              <a:buNone/>
            </a:pPr>
            <a:r>
              <a:rPr lang="en-US" sz="3300" dirty="0" smtClean="0"/>
              <a:t>But </a:t>
            </a:r>
            <a:r>
              <a:rPr lang="en-US" sz="3300" dirty="0"/>
              <a:t>they soon were satisfied, </a:t>
            </a:r>
            <a:endParaRPr lang="en-US" sz="3300" dirty="0" smtClean="0"/>
          </a:p>
          <a:p>
            <a:pPr marL="0" indent="0">
              <a:lnSpc>
                <a:spcPct val="120000"/>
              </a:lnSpc>
              <a:spcBef>
                <a:spcPts val="0"/>
              </a:spcBef>
              <a:buNone/>
            </a:pPr>
            <a:r>
              <a:rPr lang="en-US" sz="3300" dirty="0" smtClean="0"/>
              <a:t>And </a:t>
            </a:r>
            <a:r>
              <a:rPr lang="en-US" sz="3300" dirty="0"/>
              <a:t>started off to mine, </a:t>
            </a:r>
          </a:p>
          <a:p>
            <a:pPr marL="0" indent="0" defTabSz="871538">
              <a:lnSpc>
                <a:spcPct val="120000"/>
              </a:lnSpc>
              <a:spcBef>
                <a:spcPts val="0"/>
              </a:spcBef>
              <a:buNone/>
            </a:pPr>
            <a:r>
              <a:rPr lang="en-US" sz="3300" dirty="0"/>
              <a:t>They bought a ship, came 'round the Horn in the Fall of ‘49</a:t>
            </a:r>
          </a:p>
          <a:p>
            <a:pPr marL="0" indent="0">
              <a:lnSpc>
                <a:spcPct val="120000"/>
              </a:lnSpc>
              <a:spcBef>
                <a:spcPts val="0"/>
              </a:spcBef>
              <a:buNone/>
            </a:pPr>
            <a:endParaRPr lang="en-US" sz="3300" b="1" i="1" dirty="0" smtClean="0"/>
          </a:p>
          <a:p>
            <a:pPr marL="0" indent="0">
              <a:lnSpc>
                <a:spcPct val="120000"/>
              </a:lnSpc>
              <a:spcBef>
                <a:spcPts val="0"/>
              </a:spcBef>
              <a:buNone/>
            </a:pPr>
            <a:r>
              <a:rPr lang="en-US" sz="3300" b="1" i="1" dirty="0" smtClean="0"/>
              <a:t>Chorus</a:t>
            </a:r>
            <a:r>
              <a:rPr lang="en-US" sz="3300" b="1" i="1" dirty="0"/>
              <a:t>: </a:t>
            </a:r>
            <a:endParaRPr lang="en-US" sz="3300" b="1" i="1" dirty="0" smtClean="0"/>
          </a:p>
          <a:p>
            <a:pPr marL="0" indent="0">
              <a:lnSpc>
                <a:spcPct val="120000"/>
              </a:lnSpc>
              <a:spcBef>
                <a:spcPts val="0"/>
              </a:spcBef>
              <a:buNone/>
            </a:pPr>
            <a:r>
              <a:rPr lang="en-US" sz="3300" i="1" dirty="0" smtClean="0"/>
              <a:t>Then </a:t>
            </a:r>
            <a:r>
              <a:rPr lang="en-US" sz="3300" i="1" dirty="0"/>
              <a:t>they thought of what they had been told, </a:t>
            </a:r>
            <a:endParaRPr lang="en-US" sz="3300" dirty="0"/>
          </a:p>
          <a:p>
            <a:pPr marL="0" indent="0">
              <a:lnSpc>
                <a:spcPct val="120000"/>
              </a:lnSpc>
              <a:spcBef>
                <a:spcPts val="0"/>
              </a:spcBef>
              <a:buNone/>
            </a:pPr>
            <a:r>
              <a:rPr lang="en-US" sz="3300" i="1" dirty="0"/>
              <a:t>When they started after gold: </a:t>
            </a:r>
            <a:endParaRPr lang="en-US" sz="3300" dirty="0"/>
          </a:p>
          <a:p>
            <a:pPr marL="0" indent="0">
              <a:lnSpc>
                <a:spcPct val="120000"/>
              </a:lnSpc>
              <a:spcBef>
                <a:spcPts val="0"/>
              </a:spcBef>
              <a:buNone/>
            </a:pPr>
            <a:r>
              <a:rPr lang="en-US" sz="3300" i="1" dirty="0"/>
              <a:t>That they never, in this world, would make their pile. </a:t>
            </a:r>
            <a:endParaRPr lang="en-US" sz="3300" dirty="0"/>
          </a:p>
          <a:p>
            <a:pPr marL="0" indent="0">
              <a:lnSpc>
                <a:spcPct val="120000"/>
              </a:lnSpc>
              <a:spcBef>
                <a:spcPts val="0"/>
              </a:spcBef>
              <a:buNone/>
            </a:pPr>
            <a:endParaRPr lang="en-US" sz="3300" dirty="0" smtClean="0"/>
          </a:p>
          <a:p>
            <a:pPr marL="0" indent="0">
              <a:lnSpc>
                <a:spcPct val="120000"/>
              </a:lnSpc>
              <a:spcBef>
                <a:spcPts val="0"/>
              </a:spcBef>
              <a:buNone/>
            </a:pPr>
            <a:endParaRPr lang="en-US" sz="3300" dirty="0"/>
          </a:p>
          <a:p>
            <a:pPr marL="0" indent="0">
              <a:lnSpc>
                <a:spcPct val="120000"/>
              </a:lnSpc>
              <a:spcBef>
                <a:spcPts val="0"/>
              </a:spcBef>
              <a:buNone/>
            </a:pPr>
            <a:endParaRPr lang="en-US" sz="3300" dirty="0" smtClean="0"/>
          </a:p>
          <a:p>
            <a:pPr marL="0" indent="0">
              <a:lnSpc>
                <a:spcPct val="120000"/>
              </a:lnSpc>
              <a:spcBef>
                <a:spcPts val="0"/>
              </a:spcBef>
              <a:buNone/>
            </a:pPr>
            <a:endParaRPr lang="en-US" sz="3300" dirty="0" smtClean="0"/>
          </a:p>
          <a:p>
            <a:pPr marL="0" indent="0">
              <a:lnSpc>
                <a:spcPct val="120000"/>
              </a:lnSpc>
              <a:spcBef>
                <a:spcPts val="0"/>
              </a:spcBef>
              <a:buNone/>
            </a:pPr>
            <a:endParaRPr lang="en-US" sz="3300" dirty="0" smtClean="0"/>
          </a:p>
          <a:p>
            <a:pPr marL="0" indent="0">
              <a:lnSpc>
                <a:spcPct val="120000"/>
              </a:lnSpc>
              <a:spcBef>
                <a:spcPts val="0"/>
              </a:spcBef>
              <a:buNone/>
            </a:pPr>
            <a:r>
              <a:rPr lang="en-US" sz="3300" dirty="0" smtClean="0"/>
              <a:t>The </a:t>
            </a:r>
            <a:r>
              <a:rPr lang="en-US" sz="3300" dirty="0"/>
              <a:t>poor, the old, the rotten scows were advertised to sail </a:t>
            </a:r>
            <a:endParaRPr lang="en-US" sz="3300" dirty="0" smtClean="0"/>
          </a:p>
          <a:p>
            <a:pPr marL="0" indent="0">
              <a:lnSpc>
                <a:spcPct val="120000"/>
              </a:lnSpc>
              <a:spcBef>
                <a:spcPts val="0"/>
              </a:spcBef>
              <a:buNone/>
            </a:pPr>
            <a:r>
              <a:rPr lang="en-US" sz="3300" dirty="0" smtClean="0"/>
              <a:t>To </a:t>
            </a:r>
            <a:r>
              <a:rPr lang="en-US" sz="3300" dirty="0"/>
              <a:t>New Orleans with passengers, </a:t>
            </a:r>
            <a:endParaRPr lang="en-US" sz="3300" dirty="0" smtClean="0"/>
          </a:p>
          <a:p>
            <a:pPr marL="0" indent="0">
              <a:lnSpc>
                <a:spcPct val="120000"/>
              </a:lnSpc>
              <a:spcBef>
                <a:spcPts val="0"/>
              </a:spcBef>
              <a:buNone/>
            </a:pPr>
            <a:r>
              <a:rPr lang="en-US" sz="3300" dirty="0"/>
              <a:t>b</a:t>
            </a:r>
            <a:r>
              <a:rPr lang="en-US" sz="3300" dirty="0" smtClean="0"/>
              <a:t>ut </a:t>
            </a:r>
            <a:r>
              <a:rPr lang="en-US" sz="3300" dirty="0"/>
              <a:t>they must come and bail. </a:t>
            </a:r>
          </a:p>
          <a:p>
            <a:pPr marL="0" indent="0">
              <a:lnSpc>
                <a:spcPct val="120000"/>
              </a:lnSpc>
              <a:spcBef>
                <a:spcPts val="0"/>
              </a:spcBef>
              <a:buNone/>
            </a:pPr>
            <a:r>
              <a:rPr lang="en-US" sz="3300" dirty="0"/>
              <a:t>The ships were crowded more than full, but some hung on behind, </a:t>
            </a:r>
          </a:p>
          <a:p>
            <a:pPr marL="0" indent="0">
              <a:lnSpc>
                <a:spcPct val="120000"/>
              </a:lnSpc>
              <a:spcBef>
                <a:spcPts val="0"/>
              </a:spcBef>
              <a:buNone/>
            </a:pPr>
            <a:r>
              <a:rPr lang="en-US" sz="3300" dirty="0"/>
              <a:t>And others dived off from the wharf and swam 'till they were blind. </a:t>
            </a:r>
          </a:p>
          <a:p>
            <a:pPr marL="0" indent="0">
              <a:lnSpc>
                <a:spcPct val="120000"/>
              </a:lnSpc>
              <a:spcBef>
                <a:spcPts val="0"/>
              </a:spcBef>
              <a:buNone/>
            </a:pPr>
            <a:r>
              <a:rPr lang="en-US" sz="3300" b="1" i="1" dirty="0"/>
              <a:t>Chorus</a:t>
            </a:r>
            <a:endParaRPr lang="en-US" sz="3300" dirty="0"/>
          </a:p>
          <a:p>
            <a:pPr marL="0" indent="0">
              <a:lnSpc>
                <a:spcPct val="120000"/>
              </a:lnSpc>
              <a:spcBef>
                <a:spcPts val="0"/>
              </a:spcBef>
              <a:buNone/>
            </a:pPr>
            <a:endParaRPr lang="en-US" sz="3300" dirty="0" smtClean="0"/>
          </a:p>
          <a:p>
            <a:pPr marL="0" indent="0">
              <a:lnSpc>
                <a:spcPct val="120000"/>
              </a:lnSpc>
              <a:spcBef>
                <a:spcPts val="0"/>
              </a:spcBef>
              <a:buNone/>
            </a:pPr>
            <a:r>
              <a:rPr lang="en-US" sz="3300" dirty="0" smtClean="0"/>
              <a:t>With </a:t>
            </a:r>
            <a:r>
              <a:rPr lang="en-US" sz="3300" dirty="0"/>
              <a:t>rusty pork, and stinking beef, and rotten wormy bread, </a:t>
            </a:r>
          </a:p>
          <a:p>
            <a:pPr marL="0" indent="0">
              <a:lnSpc>
                <a:spcPct val="120000"/>
              </a:lnSpc>
              <a:spcBef>
                <a:spcPts val="0"/>
              </a:spcBef>
              <a:buNone/>
            </a:pPr>
            <a:r>
              <a:rPr lang="en-US" sz="3300" dirty="0"/>
              <a:t>With captains, too, that never were as high as the mainmast head, </a:t>
            </a:r>
          </a:p>
          <a:p>
            <a:pPr marL="0" indent="0">
              <a:lnSpc>
                <a:spcPct val="120000"/>
              </a:lnSpc>
              <a:spcBef>
                <a:spcPts val="0"/>
              </a:spcBef>
              <a:buNone/>
            </a:pPr>
            <a:r>
              <a:rPr lang="en-US" sz="3300" dirty="0"/>
              <a:t>The steerage passengers would rave &amp; swear they'd paid their passage </a:t>
            </a:r>
          </a:p>
          <a:p>
            <a:pPr marL="0" indent="0">
              <a:lnSpc>
                <a:spcPct val="120000"/>
              </a:lnSpc>
              <a:spcBef>
                <a:spcPts val="0"/>
              </a:spcBef>
              <a:buNone/>
            </a:pPr>
            <a:r>
              <a:rPr lang="en-US" sz="3300" dirty="0"/>
              <a:t>They wanted something more to eat besides the lowly sausage. </a:t>
            </a:r>
          </a:p>
          <a:p>
            <a:pPr marL="0" indent="0">
              <a:lnSpc>
                <a:spcPct val="120000"/>
              </a:lnSpc>
              <a:spcBef>
                <a:spcPts val="0"/>
              </a:spcBef>
              <a:buNone/>
            </a:pPr>
            <a:r>
              <a:rPr lang="en-US" sz="3300" b="1" i="1" dirty="0"/>
              <a:t>Chorus</a:t>
            </a:r>
            <a:endParaRPr lang="en-US" sz="3300" dirty="0"/>
          </a:p>
          <a:p>
            <a:pPr marL="0" indent="0">
              <a:lnSpc>
                <a:spcPct val="120000"/>
              </a:lnSpc>
              <a:spcBef>
                <a:spcPts val="0"/>
              </a:spcBef>
              <a:buNone/>
            </a:pPr>
            <a:endParaRPr lang="en-US" sz="3300" dirty="0" smtClean="0"/>
          </a:p>
          <a:p>
            <a:pPr marL="0" indent="0">
              <a:lnSpc>
                <a:spcPct val="120000"/>
              </a:lnSpc>
              <a:spcBef>
                <a:spcPts val="0"/>
              </a:spcBef>
              <a:buNone/>
            </a:pPr>
            <a:r>
              <a:rPr lang="en-US" sz="3300" dirty="0" smtClean="0"/>
              <a:t>And </a:t>
            </a:r>
            <a:r>
              <a:rPr lang="en-US" sz="3300" dirty="0"/>
              <a:t>they begun to cross the plains with oxen, holler, and haul, </a:t>
            </a:r>
          </a:p>
          <a:p>
            <a:pPr marL="0" indent="0">
              <a:lnSpc>
                <a:spcPct val="120000"/>
              </a:lnSpc>
              <a:spcBef>
                <a:spcPts val="0"/>
              </a:spcBef>
              <a:buNone/>
            </a:pPr>
            <a:r>
              <a:rPr lang="en-US" sz="3300" dirty="0"/>
              <a:t>And steamers, they began to run as far as Panama, </a:t>
            </a:r>
          </a:p>
          <a:p>
            <a:pPr marL="0" indent="0">
              <a:lnSpc>
                <a:spcPct val="120000"/>
              </a:lnSpc>
              <a:spcBef>
                <a:spcPts val="0"/>
              </a:spcBef>
              <a:buNone/>
            </a:pPr>
            <a:r>
              <a:rPr lang="en-US" sz="3300" dirty="0"/>
              <a:t>And there for months the people stayed, that started after gold; </a:t>
            </a:r>
          </a:p>
          <a:p>
            <a:pPr marL="0" indent="0">
              <a:lnSpc>
                <a:spcPct val="120000"/>
              </a:lnSpc>
              <a:spcBef>
                <a:spcPts val="0"/>
              </a:spcBef>
              <a:buNone/>
            </a:pPr>
            <a:r>
              <a:rPr lang="en-US" sz="3300" dirty="0"/>
              <a:t>And some returned disgusted with the lies they had been told. </a:t>
            </a:r>
          </a:p>
          <a:p>
            <a:pPr marL="0" indent="0">
              <a:lnSpc>
                <a:spcPct val="120000"/>
              </a:lnSpc>
              <a:spcBef>
                <a:spcPts val="0"/>
              </a:spcBef>
              <a:buNone/>
            </a:pPr>
            <a:r>
              <a:rPr lang="en-US" sz="3300" b="1" i="1" dirty="0"/>
              <a:t>Chorus</a:t>
            </a:r>
            <a:endParaRPr lang="en-US" sz="3300" dirty="0"/>
          </a:p>
          <a:p>
            <a:pPr marL="0" indent="0">
              <a:lnSpc>
                <a:spcPct val="120000"/>
              </a:lnSpc>
              <a:spcBef>
                <a:spcPts val="0"/>
              </a:spcBef>
              <a:buNone/>
            </a:pPr>
            <a:endParaRPr lang="en-US" sz="3300" dirty="0" smtClean="0"/>
          </a:p>
          <a:p>
            <a:pPr marL="0" indent="0">
              <a:lnSpc>
                <a:spcPct val="120000"/>
              </a:lnSpc>
              <a:spcBef>
                <a:spcPts val="0"/>
              </a:spcBef>
              <a:buNone/>
            </a:pPr>
            <a:r>
              <a:rPr lang="en-US" sz="3300" dirty="0" smtClean="0"/>
              <a:t>The </a:t>
            </a:r>
            <a:r>
              <a:rPr lang="en-US" sz="3300" dirty="0"/>
              <a:t>people died on every route, </a:t>
            </a:r>
          </a:p>
          <a:p>
            <a:pPr marL="0" indent="0">
              <a:lnSpc>
                <a:spcPct val="120000"/>
              </a:lnSpc>
              <a:spcBef>
                <a:spcPts val="0"/>
              </a:spcBef>
              <a:buNone/>
            </a:pPr>
            <a:r>
              <a:rPr lang="en-US" sz="3300" dirty="0"/>
              <a:t>They sickened and died like sheep. </a:t>
            </a:r>
          </a:p>
          <a:p>
            <a:pPr marL="0" indent="0">
              <a:lnSpc>
                <a:spcPct val="120000"/>
              </a:lnSpc>
              <a:spcBef>
                <a:spcPts val="0"/>
              </a:spcBef>
              <a:buNone/>
            </a:pPr>
            <a:r>
              <a:rPr lang="en-US" sz="3300" dirty="0"/>
              <a:t>And those at sea, 'fore they were dead, </a:t>
            </a:r>
          </a:p>
          <a:p>
            <a:pPr marL="0" indent="0">
              <a:lnSpc>
                <a:spcPct val="120000"/>
              </a:lnSpc>
              <a:spcBef>
                <a:spcPts val="0"/>
              </a:spcBef>
              <a:buNone/>
            </a:pPr>
            <a:r>
              <a:rPr lang="en-US" sz="3300" dirty="0"/>
              <a:t>Were launched into the deep. </a:t>
            </a:r>
          </a:p>
          <a:p>
            <a:pPr marL="0" indent="0">
              <a:lnSpc>
                <a:spcPct val="120000"/>
              </a:lnSpc>
              <a:spcBef>
                <a:spcPts val="0"/>
              </a:spcBef>
              <a:buNone/>
            </a:pPr>
            <a:r>
              <a:rPr lang="en-US" sz="3300" dirty="0"/>
              <a:t>And those that died, crossing the plains, fared not as well as that. </a:t>
            </a:r>
          </a:p>
          <a:p>
            <a:pPr marL="0" indent="0">
              <a:lnSpc>
                <a:spcPct val="120000"/>
              </a:lnSpc>
              <a:spcBef>
                <a:spcPts val="0"/>
              </a:spcBef>
              <a:buNone/>
            </a:pPr>
            <a:r>
              <a:rPr lang="en-US" sz="3300" dirty="0"/>
              <a:t>For holes was dug and they was dumped along the terrible Platte. </a:t>
            </a:r>
          </a:p>
          <a:p>
            <a:pPr marL="0" indent="0">
              <a:lnSpc>
                <a:spcPct val="120000"/>
              </a:lnSpc>
              <a:spcBef>
                <a:spcPts val="0"/>
              </a:spcBef>
              <a:buNone/>
            </a:pPr>
            <a:r>
              <a:rPr lang="en-US" sz="3300" b="1" i="1" dirty="0"/>
              <a:t>Chorus</a:t>
            </a:r>
            <a:endParaRPr lang="en-US" sz="3300" dirty="0"/>
          </a:p>
          <a:p>
            <a:pPr marL="0" indent="0">
              <a:lnSpc>
                <a:spcPct val="120000"/>
              </a:lnSpc>
              <a:spcBef>
                <a:spcPts val="0"/>
              </a:spcBef>
              <a:buNone/>
            </a:pPr>
            <a:endParaRPr lang="en-US" dirty="0"/>
          </a:p>
        </p:txBody>
      </p:sp>
    </p:spTree>
    <p:extLst>
      <p:ext uri="{BB962C8B-B14F-4D97-AF65-F5344CB8AC3E}">
        <p14:creationId xmlns:p14="http://schemas.microsoft.com/office/powerpoint/2010/main" val="5750129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304800"/>
            <a:ext cx="11658599" cy="1168400"/>
          </a:xfrm>
        </p:spPr>
        <p:txBody>
          <a:bodyPr/>
          <a:lstStyle/>
          <a:p>
            <a:r>
              <a:rPr lang="en-US" sz="2700" i="1" dirty="0" smtClean="0"/>
              <a:t>The Old Chisolm Trail: </a:t>
            </a:r>
            <a:r>
              <a:rPr lang="en-US" sz="2700" dirty="0" smtClean="0"/>
              <a:t>Life was not easy for cowboys on a cattle drive. </a:t>
            </a:r>
            <a:endParaRPr lang="en-US" sz="2700" dirty="0"/>
          </a:p>
        </p:txBody>
      </p:sp>
      <p:sp>
        <p:nvSpPr>
          <p:cNvPr id="3" name="Content Placeholder 2"/>
          <p:cNvSpPr>
            <a:spLocks noGrp="1"/>
          </p:cNvSpPr>
          <p:nvPr>
            <p:ph idx="1"/>
          </p:nvPr>
        </p:nvSpPr>
        <p:spPr>
          <a:xfrm>
            <a:off x="303212" y="990600"/>
            <a:ext cx="11658600" cy="5638800"/>
          </a:xfrm>
        </p:spPr>
        <p:txBody>
          <a:bodyPr numCol="3">
            <a:normAutofit fontScale="70000" lnSpcReduction="20000"/>
          </a:bodyPr>
          <a:lstStyle/>
          <a:p>
            <a:pPr marL="0" indent="0">
              <a:lnSpc>
                <a:spcPct val="120000"/>
              </a:lnSpc>
              <a:spcBef>
                <a:spcPts val="0"/>
              </a:spcBef>
              <a:buNone/>
            </a:pPr>
            <a:r>
              <a:rPr lang="en-US" dirty="0"/>
              <a:t>Oh come along, boys, and listen to my tale,</a:t>
            </a:r>
          </a:p>
          <a:p>
            <a:pPr marL="0" indent="0">
              <a:lnSpc>
                <a:spcPct val="120000"/>
              </a:lnSpc>
              <a:spcBef>
                <a:spcPts val="0"/>
              </a:spcBef>
              <a:buNone/>
            </a:pPr>
            <a:r>
              <a:rPr lang="en-US" dirty="0"/>
              <a:t>I'll tell you about my troubles on the </a:t>
            </a:r>
            <a:r>
              <a:rPr lang="en-US" dirty="0" err="1"/>
              <a:t>ol</a:t>
            </a:r>
            <a:r>
              <a:rPr lang="en-US" dirty="0"/>
              <a:t>' Chisholm trail.</a:t>
            </a:r>
          </a:p>
          <a:p>
            <a:pPr marL="301752" lvl="1" indent="0">
              <a:lnSpc>
                <a:spcPct val="120000"/>
              </a:lnSpc>
              <a:spcBef>
                <a:spcPts val="0"/>
              </a:spcBef>
              <a:buNone/>
            </a:pPr>
            <a:r>
              <a:rPr lang="en-US" i="1" dirty="0"/>
              <a:t>Come a-</a:t>
            </a:r>
            <a:r>
              <a:rPr lang="en-US" i="1" dirty="0" err="1"/>
              <a:t>ti</a:t>
            </a:r>
            <a:r>
              <a:rPr lang="en-US" i="1" dirty="0"/>
              <a:t> </a:t>
            </a:r>
            <a:r>
              <a:rPr lang="en-US" i="1" dirty="0" err="1"/>
              <a:t>yi</a:t>
            </a:r>
            <a:r>
              <a:rPr lang="en-US" i="1" dirty="0"/>
              <a:t> </a:t>
            </a:r>
            <a:r>
              <a:rPr lang="en-US" i="1" dirty="0" err="1"/>
              <a:t>youpy</a:t>
            </a:r>
            <a:r>
              <a:rPr lang="en-US" i="1" dirty="0"/>
              <a:t> </a:t>
            </a:r>
            <a:r>
              <a:rPr lang="en-US" i="1" dirty="0" err="1"/>
              <a:t>youpy</a:t>
            </a:r>
            <a:r>
              <a:rPr lang="en-US" i="1" dirty="0"/>
              <a:t> yea </a:t>
            </a:r>
            <a:r>
              <a:rPr lang="en-US" i="1" dirty="0" err="1"/>
              <a:t>youpy</a:t>
            </a:r>
            <a:r>
              <a:rPr lang="en-US" i="1" dirty="0"/>
              <a:t> yea</a:t>
            </a:r>
            <a:endParaRPr lang="en-US" dirty="0"/>
          </a:p>
          <a:p>
            <a:pPr marL="301752" lvl="1" indent="0">
              <a:lnSpc>
                <a:spcPct val="120000"/>
              </a:lnSpc>
              <a:spcBef>
                <a:spcPts val="0"/>
              </a:spcBef>
              <a:buNone/>
            </a:pPr>
            <a:r>
              <a:rPr lang="en-US" i="1" dirty="0"/>
              <a:t>Come a-</a:t>
            </a:r>
            <a:r>
              <a:rPr lang="en-US" i="1" dirty="0" err="1"/>
              <a:t>ti</a:t>
            </a:r>
            <a:r>
              <a:rPr lang="en-US" i="1" dirty="0"/>
              <a:t> </a:t>
            </a:r>
            <a:r>
              <a:rPr lang="en-US" i="1" dirty="0" err="1"/>
              <a:t>yi</a:t>
            </a:r>
            <a:r>
              <a:rPr lang="en-US" i="1" dirty="0"/>
              <a:t> </a:t>
            </a:r>
            <a:r>
              <a:rPr lang="en-US" i="1" dirty="0" err="1"/>
              <a:t>youpy</a:t>
            </a:r>
            <a:r>
              <a:rPr lang="en-US" i="1" dirty="0"/>
              <a:t> </a:t>
            </a:r>
            <a:r>
              <a:rPr lang="en-US" i="1" dirty="0" err="1"/>
              <a:t>youpy</a:t>
            </a:r>
            <a:r>
              <a:rPr lang="en-US" i="1" dirty="0"/>
              <a:t> yea</a:t>
            </a:r>
            <a:endParaRPr lang="en-US" dirty="0"/>
          </a:p>
          <a:p>
            <a:pPr marL="0" indent="0">
              <a:lnSpc>
                <a:spcPct val="120000"/>
              </a:lnSpc>
              <a:spcBef>
                <a:spcPts val="0"/>
              </a:spcBef>
              <a:buNone/>
            </a:pPr>
            <a:r>
              <a:rPr lang="en-US" dirty="0"/>
              <a:t>I started up the trail October </a:t>
            </a:r>
            <a:r>
              <a:rPr lang="en-US" dirty="0" smtClean="0"/>
              <a:t>23</a:t>
            </a:r>
            <a:r>
              <a:rPr lang="en-US" baseline="30000" dirty="0" smtClean="0"/>
              <a:t>rd</a:t>
            </a:r>
            <a:r>
              <a:rPr lang="en-US" dirty="0" smtClean="0"/>
              <a:t> </a:t>
            </a:r>
            <a:endParaRPr lang="en-US" dirty="0"/>
          </a:p>
          <a:p>
            <a:pPr marL="0" indent="0">
              <a:lnSpc>
                <a:spcPct val="120000"/>
              </a:lnSpc>
              <a:spcBef>
                <a:spcPts val="0"/>
              </a:spcBef>
              <a:buNone/>
            </a:pPr>
            <a:r>
              <a:rPr lang="en-US" dirty="0"/>
              <a:t>I started up the trail with the U-2 herd.</a:t>
            </a:r>
          </a:p>
          <a:p>
            <a:pPr marL="301752" lvl="1" indent="0">
              <a:lnSpc>
                <a:spcPct val="120000"/>
              </a:lnSpc>
              <a:spcBef>
                <a:spcPts val="0"/>
              </a:spcBef>
              <a:buNone/>
            </a:pPr>
            <a:r>
              <a:rPr lang="en-US" i="1" dirty="0"/>
              <a:t>Come a-</a:t>
            </a:r>
            <a:r>
              <a:rPr lang="en-US" i="1" dirty="0" err="1"/>
              <a:t>ti</a:t>
            </a:r>
            <a:r>
              <a:rPr lang="en-US" i="1" dirty="0"/>
              <a:t> </a:t>
            </a:r>
            <a:r>
              <a:rPr lang="en-US" i="1" dirty="0" err="1"/>
              <a:t>yi</a:t>
            </a:r>
            <a:r>
              <a:rPr lang="en-US" i="1" dirty="0"/>
              <a:t> </a:t>
            </a:r>
            <a:r>
              <a:rPr lang="en-US" i="1" dirty="0" err="1"/>
              <a:t>youpy</a:t>
            </a:r>
            <a:r>
              <a:rPr lang="en-US" i="1" dirty="0"/>
              <a:t> </a:t>
            </a:r>
            <a:r>
              <a:rPr lang="en-US" i="1" dirty="0" err="1"/>
              <a:t>youpy</a:t>
            </a:r>
            <a:r>
              <a:rPr lang="en-US" i="1" dirty="0"/>
              <a:t> yea </a:t>
            </a:r>
            <a:r>
              <a:rPr lang="en-US" i="1" dirty="0" err="1"/>
              <a:t>youpy</a:t>
            </a:r>
            <a:r>
              <a:rPr lang="en-US" i="1" dirty="0"/>
              <a:t> yea</a:t>
            </a:r>
            <a:endParaRPr lang="en-US" dirty="0"/>
          </a:p>
          <a:p>
            <a:pPr marL="301752" lvl="1" indent="0">
              <a:lnSpc>
                <a:spcPct val="120000"/>
              </a:lnSpc>
              <a:spcBef>
                <a:spcPts val="0"/>
              </a:spcBef>
              <a:buNone/>
            </a:pPr>
            <a:r>
              <a:rPr lang="en-US" i="1" dirty="0"/>
              <a:t>Come a-</a:t>
            </a:r>
            <a:r>
              <a:rPr lang="en-US" i="1" dirty="0" err="1"/>
              <a:t>ti</a:t>
            </a:r>
            <a:r>
              <a:rPr lang="en-US" i="1" dirty="0"/>
              <a:t> </a:t>
            </a:r>
            <a:r>
              <a:rPr lang="en-US" i="1" dirty="0" err="1"/>
              <a:t>yi</a:t>
            </a:r>
            <a:r>
              <a:rPr lang="en-US" i="1" dirty="0"/>
              <a:t> </a:t>
            </a:r>
            <a:r>
              <a:rPr lang="en-US" i="1" dirty="0" err="1"/>
              <a:t>youpy</a:t>
            </a:r>
            <a:r>
              <a:rPr lang="en-US" i="1" dirty="0"/>
              <a:t> </a:t>
            </a:r>
            <a:r>
              <a:rPr lang="en-US" i="1" dirty="0" err="1"/>
              <a:t>youpy</a:t>
            </a:r>
            <a:r>
              <a:rPr lang="en-US" i="1" dirty="0"/>
              <a:t> yea</a:t>
            </a:r>
            <a:endParaRPr lang="en-US" dirty="0"/>
          </a:p>
          <a:p>
            <a:pPr marL="0" indent="0">
              <a:lnSpc>
                <a:spcPct val="120000"/>
              </a:lnSpc>
              <a:spcBef>
                <a:spcPts val="0"/>
              </a:spcBef>
              <a:buNone/>
            </a:pPr>
            <a:r>
              <a:rPr lang="en-US" dirty="0"/>
              <a:t>On a </a:t>
            </a:r>
            <a:r>
              <a:rPr lang="en-US" dirty="0" smtClean="0"/>
              <a:t>$10 horse </a:t>
            </a:r>
            <a:r>
              <a:rPr lang="en-US" dirty="0"/>
              <a:t>and a </a:t>
            </a:r>
            <a:r>
              <a:rPr lang="en-US" dirty="0" smtClean="0"/>
              <a:t>$40  </a:t>
            </a:r>
            <a:r>
              <a:rPr lang="en-US" dirty="0"/>
              <a:t>saddle,</a:t>
            </a:r>
          </a:p>
          <a:p>
            <a:pPr marL="0" indent="0">
              <a:lnSpc>
                <a:spcPct val="120000"/>
              </a:lnSpc>
              <a:spcBef>
                <a:spcPts val="0"/>
              </a:spcBef>
              <a:buNone/>
            </a:pPr>
            <a:r>
              <a:rPr lang="en-US" dirty="0"/>
              <a:t>I started up </a:t>
            </a:r>
            <a:r>
              <a:rPr lang="en-US" dirty="0" err="1"/>
              <a:t>punchin</a:t>
            </a:r>
            <a:r>
              <a:rPr lang="en-US" dirty="0"/>
              <a:t>’ them longhorn cattle.</a:t>
            </a:r>
          </a:p>
          <a:p>
            <a:pPr marL="301752" lvl="1" indent="0">
              <a:lnSpc>
                <a:spcPct val="120000"/>
              </a:lnSpc>
              <a:spcBef>
                <a:spcPts val="0"/>
              </a:spcBef>
              <a:buNone/>
            </a:pPr>
            <a:r>
              <a:rPr lang="en-US" i="1" dirty="0"/>
              <a:t>Come a-</a:t>
            </a:r>
            <a:r>
              <a:rPr lang="en-US" i="1" dirty="0" err="1"/>
              <a:t>ti</a:t>
            </a:r>
            <a:r>
              <a:rPr lang="en-US" i="1" dirty="0"/>
              <a:t> </a:t>
            </a:r>
            <a:r>
              <a:rPr lang="en-US" i="1" dirty="0" err="1"/>
              <a:t>yi</a:t>
            </a:r>
            <a:r>
              <a:rPr lang="en-US" i="1" dirty="0"/>
              <a:t> </a:t>
            </a:r>
            <a:r>
              <a:rPr lang="en-US" i="1" dirty="0" err="1"/>
              <a:t>youpy</a:t>
            </a:r>
            <a:r>
              <a:rPr lang="en-US" i="1" dirty="0"/>
              <a:t> </a:t>
            </a:r>
            <a:r>
              <a:rPr lang="en-US" i="1" dirty="0" err="1"/>
              <a:t>youpy</a:t>
            </a:r>
            <a:r>
              <a:rPr lang="en-US" i="1" dirty="0"/>
              <a:t> yea </a:t>
            </a:r>
            <a:r>
              <a:rPr lang="en-US" i="1" dirty="0" err="1"/>
              <a:t>youpy</a:t>
            </a:r>
            <a:r>
              <a:rPr lang="en-US" i="1" dirty="0"/>
              <a:t> yea</a:t>
            </a:r>
            <a:endParaRPr lang="en-US" dirty="0"/>
          </a:p>
          <a:p>
            <a:pPr marL="301752" lvl="1" indent="0">
              <a:lnSpc>
                <a:spcPct val="120000"/>
              </a:lnSpc>
              <a:spcBef>
                <a:spcPts val="0"/>
              </a:spcBef>
              <a:buNone/>
            </a:pPr>
            <a:r>
              <a:rPr lang="en-US" i="1" dirty="0"/>
              <a:t>Come a-</a:t>
            </a:r>
            <a:r>
              <a:rPr lang="en-US" i="1" dirty="0" err="1"/>
              <a:t>ti</a:t>
            </a:r>
            <a:r>
              <a:rPr lang="en-US" i="1" dirty="0"/>
              <a:t> </a:t>
            </a:r>
            <a:r>
              <a:rPr lang="en-US" i="1" dirty="0" err="1"/>
              <a:t>yi</a:t>
            </a:r>
            <a:r>
              <a:rPr lang="en-US" i="1" dirty="0"/>
              <a:t> </a:t>
            </a:r>
            <a:r>
              <a:rPr lang="en-US" i="1" dirty="0" err="1"/>
              <a:t>youpy</a:t>
            </a:r>
            <a:r>
              <a:rPr lang="en-US" i="1" dirty="0"/>
              <a:t> </a:t>
            </a:r>
            <a:r>
              <a:rPr lang="en-US" i="1" dirty="0" err="1"/>
              <a:t>youpy</a:t>
            </a:r>
            <a:r>
              <a:rPr lang="en-US" i="1" dirty="0"/>
              <a:t> yea</a:t>
            </a:r>
            <a:endParaRPr lang="en-US" dirty="0"/>
          </a:p>
          <a:p>
            <a:pPr marL="0" indent="0">
              <a:lnSpc>
                <a:spcPct val="120000"/>
              </a:lnSpc>
              <a:spcBef>
                <a:spcPts val="0"/>
              </a:spcBef>
              <a:buNone/>
            </a:pPr>
            <a:r>
              <a:rPr lang="en-US" dirty="0"/>
              <a:t>With my seat in the saddle and my hand on the horn</a:t>
            </a:r>
          </a:p>
          <a:p>
            <a:pPr marL="0" indent="0">
              <a:lnSpc>
                <a:spcPct val="120000"/>
              </a:lnSpc>
              <a:spcBef>
                <a:spcPts val="0"/>
              </a:spcBef>
              <a:buNone/>
            </a:pPr>
            <a:r>
              <a:rPr lang="en-US" dirty="0"/>
              <a:t>I’m the best dang cowboy that was ever born</a:t>
            </a:r>
          </a:p>
          <a:p>
            <a:pPr marL="301752" lvl="1" indent="0">
              <a:lnSpc>
                <a:spcPct val="120000"/>
              </a:lnSpc>
              <a:spcBef>
                <a:spcPts val="0"/>
              </a:spcBef>
              <a:buNone/>
            </a:pPr>
            <a:r>
              <a:rPr lang="en-US" i="1" dirty="0"/>
              <a:t>Come a-</a:t>
            </a:r>
            <a:r>
              <a:rPr lang="en-US" i="1" dirty="0" err="1"/>
              <a:t>ti</a:t>
            </a:r>
            <a:r>
              <a:rPr lang="en-US" i="1" dirty="0"/>
              <a:t> </a:t>
            </a:r>
            <a:r>
              <a:rPr lang="en-US" i="1" dirty="0" err="1"/>
              <a:t>yi</a:t>
            </a:r>
            <a:r>
              <a:rPr lang="en-US" i="1" dirty="0"/>
              <a:t> </a:t>
            </a:r>
            <a:r>
              <a:rPr lang="en-US" i="1" dirty="0" err="1"/>
              <a:t>youpy</a:t>
            </a:r>
            <a:r>
              <a:rPr lang="en-US" i="1" dirty="0"/>
              <a:t> </a:t>
            </a:r>
            <a:r>
              <a:rPr lang="en-US" i="1" dirty="0" err="1"/>
              <a:t>youpy</a:t>
            </a:r>
            <a:r>
              <a:rPr lang="en-US" i="1" dirty="0"/>
              <a:t> yea </a:t>
            </a:r>
            <a:r>
              <a:rPr lang="en-US" i="1" dirty="0" err="1"/>
              <a:t>youpy</a:t>
            </a:r>
            <a:r>
              <a:rPr lang="en-US" i="1" dirty="0"/>
              <a:t> yea</a:t>
            </a:r>
            <a:endParaRPr lang="en-US" dirty="0"/>
          </a:p>
          <a:p>
            <a:pPr marL="301752" lvl="1" indent="0">
              <a:lnSpc>
                <a:spcPct val="120000"/>
              </a:lnSpc>
              <a:spcBef>
                <a:spcPts val="0"/>
              </a:spcBef>
              <a:buNone/>
            </a:pPr>
            <a:r>
              <a:rPr lang="en-US" i="1" dirty="0"/>
              <a:t>Come a-</a:t>
            </a:r>
            <a:r>
              <a:rPr lang="en-US" i="1" dirty="0" err="1"/>
              <a:t>ti</a:t>
            </a:r>
            <a:r>
              <a:rPr lang="en-US" i="1" dirty="0"/>
              <a:t> </a:t>
            </a:r>
            <a:r>
              <a:rPr lang="en-US" i="1" dirty="0" err="1"/>
              <a:t>yi</a:t>
            </a:r>
            <a:r>
              <a:rPr lang="en-US" i="1" dirty="0"/>
              <a:t> </a:t>
            </a:r>
            <a:r>
              <a:rPr lang="en-US" i="1" dirty="0" err="1"/>
              <a:t>youpy</a:t>
            </a:r>
            <a:r>
              <a:rPr lang="en-US" i="1" dirty="0"/>
              <a:t> </a:t>
            </a:r>
            <a:r>
              <a:rPr lang="en-US" i="1" dirty="0" err="1"/>
              <a:t>youpy</a:t>
            </a:r>
            <a:r>
              <a:rPr lang="en-US" i="1" dirty="0"/>
              <a:t> yea</a:t>
            </a:r>
            <a:endParaRPr lang="en-US" dirty="0"/>
          </a:p>
          <a:p>
            <a:pPr marL="0" indent="0">
              <a:lnSpc>
                <a:spcPct val="120000"/>
              </a:lnSpc>
              <a:spcBef>
                <a:spcPts val="0"/>
              </a:spcBef>
              <a:buNone/>
            </a:pPr>
            <a:endParaRPr lang="en-US" dirty="0" smtClean="0"/>
          </a:p>
          <a:p>
            <a:pPr marL="0" indent="0">
              <a:lnSpc>
                <a:spcPct val="120000"/>
              </a:lnSpc>
              <a:spcBef>
                <a:spcPts val="0"/>
              </a:spcBef>
              <a:buNone/>
            </a:pPr>
            <a:r>
              <a:rPr lang="en-US" dirty="0" smtClean="0"/>
              <a:t>Oh</a:t>
            </a:r>
            <a:r>
              <a:rPr lang="en-US" dirty="0"/>
              <a:t>, it's cloudy in the west, and a </a:t>
            </a:r>
            <a:r>
              <a:rPr lang="en-US" dirty="0" err="1"/>
              <a:t>lookin</a:t>
            </a:r>
            <a:r>
              <a:rPr lang="en-US" dirty="0"/>
              <a:t>' like rain,</a:t>
            </a:r>
          </a:p>
          <a:p>
            <a:pPr marL="0" indent="0">
              <a:lnSpc>
                <a:spcPct val="120000"/>
              </a:lnSpc>
              <a:spcBef>
                <a:spcPts val="0"/>
              </a:spcBef>
              <a:buNone/>
            </a:pPr>
            <a:r>
              <a:rPr lang="en-US" dirty="0"/>
              <a:t>And my danged old slicker's in the wagon again.</a:t>
            </a:r>
          </a:p>
          <a:p>
            <a:pPr marL="301752" lvl="1" indent="0">
              <a:lnSpc>
                <a:spcPct val="120000"/>
              </a:lnSpc>
              <a:spcBef>
                <a:spcPts val="0"/>
              </a:spcBef>
              <a:buNone/>
            </a:pPr>
            <a:r>
              <a:rPr lang="en-US" i="1" dirty="0"/>
              <a:t>Come a-</a:t>
            </a:r>
            <a:r>
              <a:rPr lang="en-US" i="1" dirty="0" err="1"/>
              <a:t>ti</a:t>
            </a:r>
            <a:r>
              <a:rPr lang="en-US" i="1" dirty="0"/>
              <a:t> </a:t>
            </a:r>
            <a:r>
              <a:rPr lang="en-US" i="1" dirty="0" err="1"/>
              <a:t>yi</a:t>
            </a:r>
            <a:r>
              <a:rPr lang="en-US" i="1" dirty="0"/>
              <a:t> </a:t>
            </a:r>
            <a:r>
              <a:rPr lang="en-US" i="1" dirty="0" err="1"/>
              <a:t>youpy</a:t>
            </a:r>
            <a:r>
              <a:rPr lang="en-US" i="1" dirty="0"/>
              <a:t> </a:t>
            </a:r>
            <a:r>
              <a:rPr lang="en-US" i="1" dirty="0" err="1"/>
              <a:t>youpy</a:t>
            </a:r>
            <a:r>
              <a:rPr lang="en-US" i="1" dirty="0"/>
              <a:t> yea </a:t>
            </a:r>
            <a:r>
              <a:rPr lang="en-US" i="1" dirty="0" err="1"/>
              <a:t>youpy</a:t>
            </a:r>
            <a:r>
              <a:rPr lang="en-US" i="1" dirty="0"/>
              <a:t> yea</a:t>
            </a:r>
            <a:endParaRPr lang="en-US" dirty="0"/>
          </a:p>
          <a:p>
            <a:pPr marL="301752" lvl="1" indent="0">
              <a:lnSpc>
                <a:spcPct val="120000"/>
              </a:lnSpc>
              <a:spcBef>
                <a:spcPts val="0"/>
              </a:spcBef>
              <a:buNone/>
            </a:pPr>
            <a:r>
              <a:rPr lang="en-US" i="1" dirty="0"/>
              <a:t>Come a-</a:t>
            </a:r>
            <a:r>
              <a:rPr lang="en-US" i="1" dirty="0" err="1"/>
              <a:t>ti</a:t>
            </a:r>
            <a:r>
              <a:rPr lang="en-US" i="1" dirty="0"/>
              <a:t> </a:t>
            </a:r>
            <a:r>
              <a:rPr lang="en-US" i="1" dirty="0" err="1"/>
              <a:t>yi</a:t>
            </a:r>
            <a:r>
              <a:rPr lang="en-US" i="1" dirty="0"/>
              <a:t> </a:t>
            </a:r>
            <a:r>
              <a:rPr lang="en-US" i="1" dirty="0" err="1"/>
              <a:t>youpy</a:t>
            </a:r>
            <a:r>
              <a:rPr lang="en-US" i="1" dirty="0"/>
              <a:t> </a:t>
            </a:r>
            <a:r>
              <a:rPr lang="en-US" i="1" dirty="0" err="1"/>
              <a:t>youpy</a:t>
            </a:r>
            <a:r>
              <a:rPr lang="en-US" i="1" dirty="0"/>
              <a:t> yea</a:t>
            </a:r>
            <a:endParaRPr lang="en-US" dirty="0"/>
          </a:p>
          <a:p>
            <a:pPr marL="0" indent="0">
              <a:lnSpc>
                <a:spcPct val="120000"/>
              </a:lnSpc>
              <a:spcBef>
                <a:spcPts val="0"/>
              </a:spcBef>
              <a:buNone/>
            </a:pPr>
            <a:r>
              <a:rPr lang="en-US" dirty="0"/>
              <a:t>Oh the wind began to blow and the rain began to fall,</a:t>
            </a:r>
          </a:p>
          <a:p>
            <a:pPr marL="0" indent="0">
              <a:lnSpc>
                <a:spcPct val="120000"/>
              </a:lnSpc>
              <a:spcBef>
                <a:spcPts val="0"/>
              </a:spcBef>
              <a:buNone/>
            </a:pPr>
            <a:r>
              <a:rPr lang="en-US" dirty="0"/>
              <a:t>And it looked like we were </a:t>
            </a:r>
            <a:r>
              <a:rPr lang="en-US" dirty="0" err="1"/>
              <a:t>gonna</a:t>
            </a:r>
            <a:r>
              <a:rPr lang="en-US" dirty="0"/>
              <a:t> lose '</a:t>
            </a:r>
            <a:r>
              <a:rPr lang="en-US" dirty="0" err="1"/>
              <a:t>em</a:t>
            </a:r>
            <a:r>
              <a:rPr lang="en-US" dirty="0"/>
              <a:t> all.</a:t>
            </a:r>
          </a:p>
          <a:p>
            <a:pPr marL="301752" lvl="1" indent="0">
              <a:lnSpc>
                <a:spcPct val="120000"/>
              </a:lnSpc>
              <a:spcBef>
                <a:spcPts val="0"/>
              </a:spcBef>
              <a:buNone/>
            </a:pPr>
            <a:r>
              <a:rPr lang="en-US" i="1" dirty="0"/>
              <a:t>Come a-</a:t>
            </a:r>
            <a:r>
              <a:rPr lang="en-US" i="1" dirty="0" err="1"/>
              <a:t>ti</a:t>
            </a:r>
            <a:r>
              <a:rPr lang="en-US" i="1" dirty="0"/>
              <a:t> </a:t>
            </a:r>
            <a:r>
              <a:rPr lang="en-US" i="1" dirty="0" err="1"/>
              <a:t>yi</a:t>
            </a:r>
            <a:r>
              <a:rPr lang="en-US" i="1" dirty="0"/>
              <a:t> </a:t>
            </a:r>
            <a:r>
              <a:rPr lang="en-US" i="1" dirty="0" err="1"/>
              <a:t>youpy</a:t>
            </a:r>
            <a:r>
              <a:rPr lang="en-US" i="1" dirty="0"/>
              <a:t> </a:t>
            </a:r>
            <a:r>
              <a:rPr lang="en-US" i="1" dirty="0" err="1"/>
              <a:t>youpy</a:t>
            </a:r>
            <a:r>
              <a:rPr lang="en-US" i="1" dirty="0"/>
              <a:t> yea </a:t>
            </a:r>
            <a:r>
              <a:rPr lang="en-US" i="1" dirty="0" err="1"/>
              <a:t>youpy</a:t>
            </a:r>
            <a:r>
              <a:rPr lang="en-US" i="1" dirty="0"/>
              <a:t> yea</a:t>
            </a:r>
            <a:endParaRPr lang="en-US" dirty="0"/>
          </a:p>
          <a:p>
            <a:pPr marL="301752" lvl="1" indent="0">
              <a:lnSpc>
                <a:spcPct val="120000"/>
              </a:lnSpc>
              <a:spcBef>
                <a:spcPts val="0"/>
              </a:spcBef>
              <a:buNone/>
            </a:pPr>
            <a:r>
              <a:rPr lang="en-US" i="1" dirty="0"/>
              <a:t>Come a-</a:t>
            </a:r>
            <a:r>
              <a:rPr lang="en-US" i="1" dirty="0" err="1"/>
              <a:t>ti</a:t>
            </a:r>
            <a:r>
              <a:rPr lang="en-US" i="1" dirty="0"/>
              <a:t> </a:t>
            </a:r>
            <a:r>
              <a:rPr lang="en-US" i="1" dirty="0" err="1"/>
              <a:t>yi</a:t>
            </a:r>
            <a:r>
              <a:rPr lang="en-US" i="1" dirty="0"/>
              <a:t> </a:t>
            </a:r>
            <a:r>
              <a:rPr lang="en-US" i="1" dirty="0" err="1"/>
              <a:t>youpy</a:t>
            </a:r>
            <a:r>
              <a:rPr lang="en-US" i="1" dirty="0"/>
              <a:t> </a:t>
            </a:r>
            <a:r>
              <a:rPr lang="en-US" i="1" dirty="0" err="1"/>
              <a:t>youpy</a:t>
            </a:r>
            <a:r>
              <a:rPr lang="en-US" i="1" dirty="0"/>
              <a:t> yea</a:t>
            </a:r>
            <a:endParaRPr lang="en-US" dirty="0"/>
          </a:p>
          <a:p>
            <a:pPr marL="0" indent="0">
              <a:lnSpc>
                <a:spcPct val="120000"/>
              </a:lnSpc>
              <a:spcBef>
                <a:spcPts val="0"/>
              </a:spcBef>
              <a:buNone/>
            </a:pPr>
            <a:r>
              <a:rPr lang="en-US" dirty="0"/>
              <a:t>No chaps, no slicker, and it's pouring down rain,</a:t>
            </a:r>
          </a:p>
          <a:p>
            <a:pPr marL="0" indent="0">
              <a:lnSpc>
                <a:spcPct val="120000"/>
              </a:lnSpc>
              <a:spcBef>
                <a:spcPts val="0"/>
              </a:spcBef>
              <a:buNone/>
            </a:pPr>
            <a:r>
              <a:rPr lang="en-US" dirty="0"/>
              <a:t>I swear I'll never night herd again.</a:t>
            </a:r>
          </a:p>
          <a:p>
            <a:pPr marL="301752" lvl="1" indent="0">
              <a:lnSpc>
                <a:spcPct val="120000"/>
              </a:lnSpc>
              <a:spcBef>
                <a:spcPts val="0"/>
              </a:spcBef>
              <a:buNone/>
            </a:pPr>
            <a:r>
              <a:rPr lang="en-US" i="1" dirty="0"/>
              <a:t>Come a-</a:t>
            </a:r>
            <a:r>
              <a:rPr lang="en-US" i="1" dirty="0" err="1"/>
              <a:t>ti</a:t>
            </a:r>
            <a:r>
              <a:rPr lang="en-US" i="1" dirty="0"/>
              <a:t> </a:t>
            </a:r>
            <a:r>
              <a:rPr lang="en-US" i="1" dirty="0" err="1"/>
              <a:t>yi</a:t>
            </a:r>
            <a:r>
              <a:rPr lang="en-US" i="1" dirty="0"/>
              <a:t> </a:t>
            </a:r>
            <a:r>
              <a:rPr lang="en-US" i="1" dirty="0" err="1"/>
              <a:t>youpy</a:t>
            </a:r>
            <a:r>
              <a:rPr lang="en-US" i="1" dirty="0"/>
              <a:t> </a:t>
            </a:r>
            <a:r>
              <a:rPr lang="en-US" i="1" dirty="0" err="1"/>
              <a:t>youpy</a:t>
            </a:r>
            <a:r>
              <a:rPr lang="en-US" i="1" dirty="0"/>
              <a:t> yea </a:t>
            </a:r>
            <a:r>
              <a:rPr lang="en-US" i="1" dirty="0" err="1"/>
              <a:t>youpy</a:t>
            </a:r>
            <a:r>
              <a:rPr lang="en-US" i="1" dirty="0"/>
              <a:t> yea</a:t>
            </a:r>
            <a:endParaRPr lang="en-US" dirty="0"/>
          </a:p>
          <a:p>
            <a:pPr marL="301752" lvl="1" indent="0">
              <a:lnSpc>
                <a:spcPct val="120000"/>
              </a:lnSpc>
              <a:spcBef>
                <a:spcPts val="0"/>
              </a:spcBef>
              <a:buNone/>
            </a:pPr>
            <a:r>
              <a:rPr lang="en-US" i="1" dirty="0"/>
              <a:t>Come a-</a:t>
            </a:r>
            <a:r>
              <a:rPr lang="en-US" i="1" dirty="0" err="1"/>
              <a:t>ti</a:t>
            </a:r>
            <a:r>
              <a:rPr lang="en-US" i="1" dirty="0"/>
              <a:t> </a:t>
            </a:r>
            <a:r>
              <a:rPr lang="en-US" i="1" dirty="0" err="1"/>
              <a:t>yi</a:t>
            </a:r>
            <a:r>
              <a:rPr lang="en-US" i="1" dirty="0"/>
              <a:t> </a:t>
            </a:r>
            <a:r>
              <a:rPr lang="en-US" i="1" dirty="0" err="1"/>
              <a:t>youpy</a:t>
            </a:r>
            <a:r>
              <a:rPr lang="en-US" i="1" dirty="0"/>
              <a:t> </a:t>
            </a:r>
            <a:r>
              <a:rPr lang="en-US" i="1" dirty="0" err="1"/>
              <a:t>youpy</a:t>
            </a:r>
            <a:r>
              <a:rPr lang="en-US" i="1" dirty="0"/>
              <a:t> yea</a:t>
            </a:r>
            <a:endParaRPr lang="en-US" dirty="0"/>
          </a:p>
          <a:p>
            <a:pPr marL="0" indent="0">
              <a:lnSpc>
                <a:spcPct val="120000"/>
              </a:lnSpc>
              <a:spcBef>
                <a:spcPts val="0"/>
              </a:spcBef>
              <a:buNone/>
            </a:pPr>
            <a:r>
              <a:rPr lang="en-US" dirty="0"/>
              <a:t>Well I crippled my horse and I don’t know how</a:t>
            </a:r>
          </a:p>
          <a:p>
            <a:pPr marL="0" indent="0">
              <a:lnSpc>
                <a:spcPct val="120000"/>
              </a:lnSpc>
              <a:spcBef>
                <a:spcPts val="0"/>
              </a:spcBef>
              <a:buNone/>
            </a:pPr>
            <a:r>
              <a:rPr lang="en-US" dirty="0" err="1"/>
              <a:t>Ropin</a:t>
            </a:r>
            <a:r>
              <a:rPr lang="en-US" dirty="0"/>
              <a:t>’ these longhorn U2 cows</a:t>
            </a:r>
          </a:p>
          <a:p>
            <a:pPr marL="301752" lvl="1" indent="0">
              <a:lnSpc>
                <a:spcPct val="120000"/>
              </a:lnSpc>
              <a:spcBef>
                <a:spcPts val="0"/>
              </a:spcBef>
              <a:buNone/>
            </a:pPr>
            <a:r>
              <a:rPr lang="en-US" i="1" dirty="0"/>
              <a:t>Come a-</a:t>
            </a:r>
            <a:r>
              <a:rPr lang="en-US" i="1" dirty="0" err="1"/>
              <a:t>ti</a:t>
            </a:r>
            <a:r>
              <a:rPr lang="en-US" i="1" dirty="0"/>
              <a:t> </a:t>
            </a:r>
            <a:r>
              <a:rPr lang="en-US" i="1" dirty="0" err="1"/>
              <a:t>yi</a:t>
            </a:r>
            <a:r>
              <a:rPr lang="en-US" i="1" dirty="0"/>
              <a:t> </a:t>
            </a:r>
            <a:r>
              <a:rPr lang="en-US" i="1" dirty="0" err="1"/>
              <a:t>youpy</a:t>
            </a:r>
            <a:r>
              <a:rPr lang="en-US" i="1" dirty="0"/>
              <a:t> </a:t>
            </a:r>
            <a:r>
              <a:rPr lang="en-US" i="1" dirty="0" err="1"/>
              <a:t>youpy</a:t>
            </a:r>
            <a:r>
              <a:rPr lang="en-US" i="1" dirty="0"/>
              <a:t> yea </a:t>
            </a:r>
            <a:r>
              <a:rPr lang="en-US" i="1" dirty="0" err="1"/>
              <a:t>youpy</a:t>
            </a:r>
            <a:r>
              <a:rPr lang="en-US" i="1" dirty="0"/>
              <a:t> yea</a:t>
            </a:r>
            <a:endParaRPr lang="en-US" dirty="0"/>
          </a:p>
          <a:p>
            <a:pPr marL="301752" lvl="1" indent="0">
              <a:lnSpc>
                <a:spcPct val="120000"/>
              </a:lnSpc>
              <a:spcBef>
                <a:spcPts val="0"/>
              </a:spcBef>
              <a:buNone/>
            </a:pPr>
            <a:r>
              <a:rPr lang="en-US" i="1" dirty="0"/>
              <a:t>Come a-</a:t>
            </a:r>
            <a:r>
              <a:rPr lang="en-US" i="1" dirty="0" err="1"/>
              <a:t>ti</a:t>
            </a:r>
            <a:r>
              <a:rPr lang="en-US" i="1" dirty="0"/>
              <a:t> </a:t>
            </a:r>
            <a:r>
              <a:rPr lang="en-US" i="1" dirty="0" err="1"/>
              <a:t>yi</a:t>
            </a:r>
            <a:r>
              <a:rPr lang="en-US" i="1" dirty="0"/>
              <a:t> </a:t>
            </a:r>
            <a:r>
              <a:rPr lang="en-US" i="1" dirty="0" err="1"/>
              <a:t>youpy</a:t>
            </a:r>
            <a:r>
              <a:rPr lang="en-US" i="1" dirty="0"/>
              <a:t> </a:t>
            </a:r>
            <a:r>
              <a:rPr lang="en-US" i="1" dirty="0" err="1"/>
              <a:t>youpy</a:t>
            </a:r>
            <a:r>
              <a:rPr lang="en-US" i="1" dirty="0"/>
              <a:t> yea</a:t>
            </a:r>
            <a:endParaRPr lang="en-US" dirty="0"/>
          </a:p>
          <a:p>
            <a:pPr marL="0" indent="0">
              <a:lnSpc>
                <a:spcPct val="120000"/>
              </a:lnSpc>
              <a:spcBef>
                <a:spcPts val="0"/>
              </a:spcBef>
              <a:buNone/>
            </a:pPr>
            <a:r>
              <a:rPr lang="en-US" dirty="0"/>
              <a:t>I went to the boss to draw my roll,</a:t>
            </a:r>
          </a:p>
          <a:p>
            <a:pPr marL="0" indent="0">
              <a:lnSpc>
                <a:spcPct val="120000"/>
              </a:lnSpc>
              <a:spcBef>
                <a:spcPts val="0"/>
              </a:spcBef>
              <a:buNone/>
            </a:pPr>
            <a:r>
              <a:rPr lang="en-US" dirty="0"/>
              <a:t>The boss had figured me out nine dollars in the hole.</a:t>
            </a:r>
          </a:p>
          <a:p>
            <a:pPr marL="301752" lvl="1" indent="0">
              <a:lnSpc>
                <a:spcPct val="120000"/>
              </a:lnSpc>
              <a:spcBef>
                <a:spcPts val="0"/>
              </a:spcBef>
              <a:buNone/>
            </a:pPr>
            <a:r>
              <a:rPr lang="en-US" i="1" dirty="0"/>
              <a:t>Come a-</a:t>
            </a:r>
            <a:r>
              <a:rPr lang="en-US" i="1" dirty="0" err="1"/>
              <a:t>ti</a:t>
            </a:r>
            <a:r>
              <a:rPr lang="en-US" i="1" dirty="0"/>
              <a:t> </a:t>
            </a:r>
            <a:r>
              <a:rPr lang="en-US" i="1" dirty="0" err="1"/>
              <a:t>yi</a:t>
            </a:r>
            <a:r>
              <a:rPr lang="en-US" i="1" dirty="0"/>
              <a:t> </a:t>
            </a:r>
            <a:r>
              <a:rPr lang="en-US" i="1" dirty="0" err="1"/>
              <a:t>youpy</a:t>
            </a:r>
            <a:r>
              <a:rPr lang="en-US" i="1" dirty="0"/>
              <a:t> </a:t>
            </a:r>
            <a:r>
              <a:rPr lang="en-US" i="1" dirty="0" err="1"/>
              <a:t>youpy</a:t>
            </a:r>
            <a:r>
              <a:rPr lang="en-US" i="1" dirty="0"/>
              <a:t> yea </a:t>
            </a:r>
            <a:r>
              <a:rPr lang="en-US" i="1" dirty="0" err="1"/>
              <a:t>youpy</a:t>
            </a:r>
            <a:r>
              <a:rPr lang="en-US" i="1" dirty="0"/>
              <a:t> yea</a:t>
            </a:r>
            <a:endParaRPr lang="en-US" dirty="0"/>
          </a:p>
          <a:p>
            <a:pPr marL="301752" lvl="1" indent="0">
              <a:lnSpc>
                <a:spcPct val="120000"/>
              </a:lnSpc>
              <a:spcBef>
                <a:spcPts val="0"/>
              </a:spcBef>
              <a:buNone/>
            </a:pPr>
            <a:r>
              <a:rPr lang="en-US" i="1" dirty="0"/>
              <a:t>Come a-</a:t>
            </a:r>
            <a:r>
              <a:rPr lang="en-US" i="1" dirty="0" err="1"/>
              <a:t>ti</a:t>
            </a:r>
            <a:r>
              <a:rPr lang="en-US" i="1" dirty="0"/>
              <a:t> </a:t>
            </a:r>
            <a:r>
              <a:rPr lang="en-US" i="1" dirty="0" err="1"/>
              <a:t>yi</a:t>
            </a:r>
            <a:r>
              <a:rPr lang="en-US" i="1" dirty="0"/>
              <a:t> </a:t>
            </a:r>
            <a:r>
              <a:rPr lang="en-US" i="1" dirty="0" err="1"/>
              <a:t>youpy</a:t>
            </a:r>
            <a:r>
              <a:rPr lang="en-US" i="1" dirty="0"/>
              <a:t> </a:t>
            </a:r>
            <a:r>
              <a:rPr lang="en-US" i="1" dirty="0" err="1"/>
              <a:t>youpy</a:t>
            </a:r>
            <a:r>
              <a:rPr lang="en-US" i="1" dirty="0"/>
              <a:t> yea</a:t>
            </a:r>
            <a:endParaRPr lang="en-US" dirty="0"/>
          </a:p>
          <a:p>
            <a:pPr marL="0" indent="0">
              <a:lnSpc>
                <a:spcPct val="120000"/>
              </a:lnSpc>
              <a:spcBef>
                <a:spcPts val="0"/>
              </a:spcBef>
              <a:buNone/>
            </a:pPr>
            <a:r>
              <a:rPr lang="en-US" dirty="0"/>
              <a:t>Well me and the boss we had a little spat</a:t>
            </a:r>
          </a:p>
          <a:p>
            <a:pPr marL="0" indent="0">
              <a:lnSpc>
                <a:spcPct val="120000"/>
              </a:lnSpc>
              <a:spcBef>
                <a:spcPts val="0"/>
              </a:spcBef>
              <a:buNone/>
            </a:pPr>
            <a:r>
              <a:rPr lang="en-US" dirty="0"/>
              <a:t>So I hit him in the face with my ten gallon hat</a:t>
            </a:r>
          </a:p>
          <a:p>
            <a:pPr marL="301752" lvl="1" indent="0">
              <a:lnSpc>
                <a:spcPct val="120000"/>
              </a:lnSpc>
              <a:spcBef>
                <a:spcPts val="0"/>
              </a:spcBef>
              <a:buNone/>
            </a:pPr>
            <a:r>
              <a:rPr lang="en-US" i="1" dirty="0"/>
              <a:t>Come a-</a:t>
            </a:r>
            <a:r>
              <a:rPr lang="en-US" i="1" dirty="0" err="1"/>
              <a:t>ti</a:t>
            </a:r>
            <a:r>
              <a:rPr lang="en-US" i="1" dirty="0"/>
              <a:t> </a:t>
            </a:r>
            <a:r>
              <a:rPr lang="en-US" i="1" dirty="0" err="1"/>
              <a:t>yi</a:t>
            </a:r>
            <a:r>
              <a:rPr lang="en-US" i="1" dirty="0"/>
              <a:t> </a:t>
            </a:r>
            <a:r>
              <a:rPr lang="en-US" i="1" dirty="0" err="1"/>
              <a:t>youpy</a:t>
            </a:r>
            <a:r>
              <a:rPr lang="en-US" i="1" dirty="0"/>
              <a:t> </a:t>
            </a:r>
            <a:r>
              <a:rPr lang="en-US" i="1" dirty="0" err="1"/>
              <a:t>youpy</a:t>
            </a:r>
            <a:r>
              <a:rPr lang="en-US" i="1" dirty="0"/>
              <a:t> yea </a:t>
            </a:r>
            <a:r>
              <a:rPr lang="en-US" i="1" dirty="0" err="1"/>
              <a:t>youpy</a:t>
            </a:r>
            <a:r>
              <a:rPr lang="en-US" i="1" dirty="0"/>
              <a:t> yea</a:t>
            </a:r>
            <a:endParaRPr lang="en-US" dirty="0"/>
          </a:p>
          <a:p>
            <a:pPr marL="301752" lvl="1" indent="0">
              <a:lnSpc>
                <a:spcPct val="120000"/>
              </a:lnSpc>
              <a:spcBef>
                <a:spcPts val="0"/>
              </a:spcBef>
              <a:buNone/>
            </a:pPr>
            <a:r>
              <a:rPr lang="en-US" i="1" dirty="0"/>
              <a:t>Come a-</a:t>
            </a:r>
            <a:r>
              <a:rPr lang="en-US" i="1" dirty="0" err="1"/>
              <a:t>ti</a:t>
            </a:r>
            <a:r>
              <a:rPr lang="en-US" i="1" dirty="0"/>
              <a:t> </a:t>
            </a:r>
            <a:r>
              <a:rPr lang="en-US" i="1" dirty="0" err="1"/>
              <a:t>yi</a:t>
            </a:r>
            <a:r>
              <a:rPr lang="en-US" i="1" dirty="0"/>
              <a:t> </a:t>
            </a:r>
            <a:r>
              <a:rPr lang="en-US" i="1" dirty="0" err="1"/>
              <a:t>youpy</a:t>
            </a:r>
            <a:r>
              <a:rPr lang="en-US" i="1" dirty="0"/>
              <a:t> </a:t>
            </a:r>
            <a:r>
              <a:rPr lang="en-US" i="1" dirty="0" err="1"/>
              <a:t>youpy</a:t>
            </a:r>
            <a:r>
              <a:rPr lang="en-US" i="1" dirty="0"/>
              <a:t> yea</a:t>
            </a:r>
            <a:endParaRPr lang="en-US" dirty="0"/>
          </a:p>
          <a:p>
            <a:pPr marL="0" indent="0">
              <a:lnSpc>
                <a:spcPct val="120000"/>
              </a:lnSpc>
              <a:spcBef>
                <a:spcPts val="0"/>
              </a:spcBef>
              <a:buNone/>
            </a:pPr>
            <a:r>
              <a:rPr lang="en-US" dirty="0"/>
              <a:t>Well the boss says to me “I’ll fire you</a:t>
            </a:r>
          </a:p>
          <a:p>
            <a:pPr marL="0" indent="0">
              <a:lnSpc>
                <a:spcPct val="120000"/>
              </a:lnSpc>
              <a:spcBef>
                <a:spcPts val="0"/>
              </a:spcBef>
              <a:buNone/>
            </a:pPr>
            <a:r>
              <a:rPr lang="en-US" dirty="0"/>
              <a:t>Not just you but the whole </a:t>
            </a:r>
            <a:r>
              <a:rPr lang="en-US" dirty="0" err="1"/>
              <a:t>dern</a:t>
            </a:r>
            <a:r>
              <a:rPr lang="en-US" dirty="0"/>
              <a:t> crew.”</a:t>
            </a:r>
          </a:p>
          <a:p>
            <a:pPr marL="301752" lvl="1" indent="0">
              <a:lnSpc>
                <a:spcPct val="120000"/>
              </a:lnSpc>
              <a:spcBef>
                <a:spcPts val="0"/>
              </a:spcBef>
              <a:buNone/>
            </a:pPr>
            <a:r>
              <a:rPr lang="en-US" i="1" dirty="0"/>
              <a:t>Come a-</a:t>
            </a:r>
            <a:r>
              <a:rPr lang="en-US" i="1" dirty="0" err="1"/>
              <a:t>ti</a:t>
            </a:r>
            <a:r>
              <a:rPr lang="en-US" i="1" dirty="0"/>
              <a:t> </a:t>
            </a:r>
            <a:r>
              <a:rPr lang="en-US" i="1" dirty="0" err="1"/>
              <a:t>yi</a:t>
            </a:r>
            <a:r>
              <a:rPr lang="en-US" i="1" dirty="0"/>
              <a:t> </a:t>
            </a:r>
            <a:r>
              <a:rPr lang="en-US" i="1" dirty="0" err="1"/>
              <a:t>youpy</a:t>
            </a:r>
            <a:r>
              <a:rPr lang="en-US" i="1" dirty="0"/>
              <a:t> </a:t>
            </a:r>
            <a:r>
              <a:rPr lang="en-US" i="1" dirty="0" err="1"/>
              <a:t>youpy</a:t>
            </a:r>
            <a:r>
              <a:rPr lang="en-US" i="1" dirty="0"/>
              <a:t> yea </a:t>
            </a:r>
            <a:r>
              <a:rPr lang="en-US" i="1" dirty="0" err="1"/>
              <a:t>youpy</a:t>
            </a:r>
            <a:r>
              <a:rPr lang="en-US" i="1" dirty="0"/>
              <a:t> yea</a:t>
            </a:r>
            <a:endParaRPr lang="en-US" dirty="0"/>
          </a:p>
          <a:p>
            <a:pPr marL="301752" lvl="1" indent="0">
              <a:lnSpc>
                <a:spcPct val="120000"/>
              </a:lnSpc>
              <a:spcBef>
                <a:spcPts val="0"/>
              </a:spcBef>
              <a:buNone/>
            </a:pPr>
            <a:r>
              <a:rPr lang="en-US" i="1" dirty="0"/>
              <a:t>Come a-</a:t>
            </a:r>
            <a:r>
              <a:rPr lang="en-US" i="1" dirty="0" err="1"/>
              <a:t>ti</a:t>
            </a:r>
            <a:r>
              <a:rPr lang="en-US" i="1" dirty="0"/>
              <a:t> </a:t>
            </a:r>
            <a:r>
              <a:rPr lang="en-US" i="1" dirty="0" err="1"/>
              <a:t>yi</a:t>
            </a:r>
            <a:r>
              <a:rPr lang="en-US" i="1" dirty="0"/>
              <a:t> </a:t>
            </a:r>
            <a:r>
              <a:rPr lang="en-US" i="1" dirty="0" err="1"/>
              <a:t>youpy</a:t>
            </a:r>
            <a:r>
              <a:rPr lang="en-US" i="1" dirty="0"/>
              <a:t> </a:t>
            </a:r>
            <a:r>
              <a:rPr lang="en-US" i="1" dirty="0" err="1"/>
              <a:t>youpy</a:t>
            </a:r>
            <a:r>
              <a:rPr lang="en-US" i="1" dirty="0"/>
              <a:t> yea</a:t>
            </a:r>
            <a:endParaRPr lang="en-US" dirty="0"/>
          </a:p>
          <a:p>
            <a:pPr marL="0" indent="0">
              <a:lnSpc>
                <a:spcPct val="120000"/>
              </a:lnSpc>
              <a:spcBef>
                <a:spcPts val="0"/>
              </a:spcBef>
              <a:buNone/>
            </a:pPr>
            <a:r>
              <a:rPr lang="en-US" dirty="0"/>
              <a:t>So I'll sell my horse and I’ll sell my saddle </a:t>
            </a:r>
          </a:p>
          <a:p>
            <a:pPr marL="0" indent="0">
              <a:lnSpc>
                <a:spcPct val="120000"/>
              </a:lnSpc>
              <a:spcBef>
                <a:spcPts val="0"/>
              </a:spcBef>
              <a:buNone/>
            </a:pPr>
            <a:r>
              <a:rPr lang="en-US" dirty="0"/>
              <a:t>You can drive all your longhorn cattle</a:t>
            </a:r>
          </a:p>
          <a:p>
            <a:pPr marL="301752" lvl="1" indent="0">
              <a:lnSpc>
                <a:spcPct val="120000"/>
              </a:lnSpc>
              <a:spcBef>
                <a:spcPts val="0"/>
              </a:spcBef>
              <a:buNone/>
            </a:pPr>
            <a:r>
              <a:rPr lang="en-US" i="1" dirty="0"/>
              <a:t>Come a-</a:t>
            </a:r>
            <a:r>
              <a:rPr lang="en-US" i="1" dirty="0" err="1"/>
              <a:t>ti</a:t>
            </a:r>
            <a:r>
              <a:rPr lang="en-US" i="1" dirty="0"/>
              <a:t> </a:t>
            </a:r>
            <a:r>
              <a:rPr lang="en-US" i="1" dirty="0" err="1"/>
              <a:t>yi</a:t>
            </a:r>
            <a:r>
              <a:rPr lang="en-US" i="1" dirty="0"/>
              <a:t> </a:t>
            </a:r>
            <a:r>
              <a:rPr lang="en-US" i="1" dirty="0" err="1"/>
              <a:t>youpy</a:t>
            </a:r>
            <a:r>
              <a:rPr lang="en-US" i="1" dirty="0"/>
              <a:t> </a:t>
            </a:r>
            <a:r>
              <a:rPr lang="en-US" i="1" dirty="0" err="1"/>
              <a:t>youpy</a:t>
            </a:r>
            <a:r>
              <a:rPr lang="en-US" i="1" dirty="0"/>
              <a:t> yea </a:t>
            </a:r>
            <a:r>
              <a:rPr lang="en-US" i="1" dirty="0" err="1"/>
              <a:t>youpy</a:t>
            </a:r>
            <a:r>
              <a:rPr lang="en-US" i="1" dirty="0"/>
              <a:t> yea</a:t>
            </a:r>
            <a:endParaRPr lang="en-US" dirty="0"/>
          </a:p>
          <a:p>
            <a:pPr marL="301752" lvl="1" indent="0">
              <a:lnSpc>
                <a:spcPct val="120000"/>
              </a:lnSpc>
              <a:spcBef>
                <a:spcPts val="0"/>
              </a:spcBef>
              <a:buNone/>
            </a:pPr>
            <a:r>
              <a:rPr lang="en-US" i="1" dirty="0"/>
              <a:t>Come a-</a:t>
            </a:r>
            <a:r>
              <a:rPr lang="en-US" i="1" dirty="0" err="1"/>
              <a:t>ti</a:t>
            </a:r>
            <a:r>
              <a:rPr lang="en-US" i="1" dirty="0"/>
              <a:t> </a:t>
            </a:r>
            <a:r>
              <a:rPr lang="en-US" i="1" dirty="0" err="1"/>
              <a:t>yi</a:t>
            </a:r>
            <a:r>
              <a:rPr lang="en-US" i="1" dirty="0"/>
              <a:t> </a:t>
            </a:r>
            <a:r>
              <a:rPr lang="en-US" i="1" dirty="0" err="1"/>
              <a:t>youpy</a:t>
            </a:r>
            <a:r>
              <a:rPr lang="en-US" i="1" dirty="0"/>
              <a:t> </a:t>
            </a:r>
            <a:r>
              <a:rPr lang="en-US" i="1" dirty="0" err="1"/>
              <a:t>youpy</a:t>
            </a:r>
            <a:r>
              <a:rPr lang="en-US" i="1" dirty="0"/>
              <a:t> yea</a:t>
            </a:r>
            <a:endParaRPr lang="en-US" dirty="0"/>
          </a:p>
          <a:p>
            <a:pPr marL="0" indent="0">
              <a:lnSpc>
                <a:spcPct val="120000"/>
              </a:lnSpc>
              <a:spcBef>
                <a:spcPts val="0"/>
              </a:spcBef>
              <a:buNone/>
            </a:pPr>
            <a:endParaRPr lang="en-US" dirty="0"/>
          </a:p>
        </p:txBody>
      </p:sp>
    </p:spTree>
    <p:extLst>
      <p:ext uri="{BB962C8B-B14F-4D97-AF65-F5344CB8AC3E}">
        <p14:creationId xmlns:p14="http://schemas.microsoft.com/office/powerpoint/2010/main" val="24777814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228600"/>
            <a:ext cx="11582400" cy="609600"/>
          </a:xfrm>
        </p:spPr>
        <p:txBody>
          <a:bodyPr/>
          <a:lstStyle/>
          <a:p>
            <a:r>
              <a:rPr lang="en-US" i="1" dirty="0" smtClean="0"/>
              <a:t>Little Joe the Wrangler: </a:t>
            </a:r>
            <a:r>
              <a:rPr lang="en-US" dirty="0" smtClean="0"/>
              <a:t>Western life was difficult and dangerous</a:t>
            </a:r>
            <a:endParaRPr lang="en-US" dirty="0"/>
          </a:p>
        </p:txBody>
      </p:sp>
      <p:sp>
        <p:nvSpPr>
          <p:cNvPr id="3" name="Content Placeholder 2"/>
          <p:cNvSpPr>
            <a:spLocks noGrp="1"/>
          </p:cNvSpPr>
          <p:nvPr>
            <p:ph idx="1"/>
          </p:nvPr>
        </p:nvSpPr>
        <p:spPr>
          <a:xfrm>
            <a:off x="303212" y="838200"/>
            <a:ext cx="11582400" cy="5638800"/>
          </a:xfrm>
        </p:spPr>
        <p:txBody>
          <a:bodyPr numCol="3">
            <a:noAutofit/>
          </a:bodyPr>
          <a:lstStyle/>
          <a:p>
            <a:pPr marL="0" indent="0">
              <a:lnSpc>
                <a:spcPct val="100000"/>
              </a:lnSpc>
              <a:spcBef>
                <a:spcPts val="0"/>
              </a:spcBef>
              <a:buNone/>
            </a:pPr>
            <a:r>
              <a:rPr lang="en-US" sz="1400" dirty="0"/>
              <a:t>Little Joe the Wrangler will wrangle nevermore</a:t>
            </a:r>
          </a:p>
          <a:p>
            <a:pPr marL="0" indent="0">
              <a:lnSpc>
                <a:spcPct val="100000"/>
              </a:lnSpc>
              <a:spcBef>
                <a:spcPts val="0"/>
              </a:spcBef>
              <a:buNone/>
            </a:pPr>
            <a:r>
              <a:rPr lang="en-US" sz="1400" dirty="0"/>
              <a:t>His days with the roundup they are o'er</a:t>
            </a:r>
          </a:p>
          <a:p>
            <a:pPr marL="0" indent="0">
              <a:lnSpc>
                <a:spcPct val="100000"/>
              </a:lnSpc>
              <a:spcBef>
                <a:spcPts val="0"/>
              </a:spcBef>
              <a:buNone/>
            </a:pPr>
            <a:r>
              <a:rPr lang="en-US" sz="1400" dirty="0"/>
              <a:t>Was a year ago last April when he rode into our camp</a:t>
            </a:r>
          </a:p>
          <a:p>
            <a:pPr marL="0" indent="0">
              <a:lnSpc>
                <a:spcPct val="100000"/>
              </a:lnSpc>
              <a:spcBef>
                <a:spcPts val="0"/>
              </a:spcBef>
              <a:buNone/>
            </a:pPr>
            <a:r>
              <a:rPr lang="en-US" sz="1400" dirty="0"/>
              <a:t>Just a little Texas stray and nothing more</a:t>
            </a:r>
          </a:p>
          <a:p>
            <a:pPr marL="0" indent="0">
              <a:lnSpc>
                <a:spcPct val="100000"/>
              </a:lnSpc>
              <a:spcBef>
                <a:spcPts val="0"/>
              </a:spcBef>
              <a:buNone/>
            </a:pPr>
            <a:r>
              <a:rPr lang="en-US" sz="1400" dirty="0"/>
              <a:t> </a:t>
            </a:r>
          </a:p>
          <a:p>
            <a:pPr marL="0" indent="0">
              <a:lnSpc>
                <a:spcPct val="100000"/>
              </a:lnSpc>
              <a:spcBef>
                <a:spcPts val="0"/>
              </a:spcBef>
              <a:buNone/>
            </a:pPr>
            <a:r>
              <a:rPr lang="en-US" sz="1400" dirty="0"/>
              <a:t>Was late in the evening when he rode into our camp</a:t>
            </a:r>
          </a:p>
          <a:p>
            <a:pPr marL="0" indent="0">
              <a:lnSpc>
                <a:spcPct val="100000"/>
              </a:lnSpc>
              <a:spcBef>
                <a:spcPts val="0"/>
              </a:spcBef>
              <a:buNone/>
            </a:pPr>
            <a:r>
              <a:rPr lang="en-US" sz="1400" dirty="0"/>
              <a:t>On the little Texas pony he called Chaw</a:t>
            </a:r>
          </a:p>
          <a:p>
            <a:pPr marL="0" indent="0">
              <a:lnSpc>
                <a:spcPct val="100000"/>
              </a:lnSpc>
              <a:spcBef>
                <a:spcPts val="0"/>
              </a:spcBef>
              <a:buNone/>
            </a:pPr>
            <a:r>
              <a:rPr lang="en-US" sz="1400" dirty="0"/>
              <a:t>With his brogan shoes </a:t>
            </a:r>
            <a:r>
              <a:rPr lang="en-US" sz="1400" dirty="0" smtClean="0"/>
              <a:t>and overalls `a </a:t>
            </a:r>
            <a:r>
              <a:rPr lang="en-US" sz="1400" dirty="0"/>
              <a:t>tougher looking kid</a:t>
            </a:r>
          </a:p>
          <a:p>
            <a:pPr marL="0" indent="0">
              <a:lnSpc>
                <a:spcPct val="100000"/>
              </a:lnSpc>
              <a:spcBef>
                <a:spcPts val="0"/>
              </a:spcBef>
              <a:buNone/>
            </a:pPr>
            <a:r>
              <a:rPr lang="en-US" sz="1400" dirty="0"/>
              <a:t>You never in your life before had saw</a:t>
            </a:r>
          </a:p>
          <a:p>
            <a:pPr marL="0" indent="0">
              <a:lnSpc>
                <a:spcPct val="100000"/>
              </a:lnSpc>
              <a:spcBef>
                <a:spcPts val="0"/>
              </a:spcBef>
              <a:buNone/>
            </a:pPr>
            <a:r>
              <a:rPr lang="en-US" sz="1400" dirty="0"/>
              <a:t> </a:t>
            </a:r>
          </a:p>
          <a:p>
            <a:pPr marL="0" indent="0">
              <a:lnSpc>
                <a:spcPct val="100000"/>
              </a:lnSpc>
              <a:spcBef>
                <a:spcPts val="0"/>
              </a:spcBef>
              <a:buNone/>
            </a:pPr>
            <a:r>
              <a:rPr lang="en-US" sz="1400" dirty="0"/>
              <a:t>His saddle was a Texas </a:t>
            </a:r>
            <a:r>
              <a:rPr lang="en-US" sz="1400" dirty="0" err="1"/>
              <a:t>kack</a:t>
            </a:r>
            <a:r>
              <a:rPr lang="en-US" sz="1400" dirty="0"/>
              <a:t> built many years ago</a:t>
            </a:r>
          </a:p>
          <a:p>
            <a:pPr marL="0" indent="0">
              <a:lnSpc>
                <a:spcPct val="100000"/>
              </a:lnSpc>
              <a:spcBef>
                <a:spcPts val="0"/>
              </a:spcBef>
              <a:buNone/>
            </a:pPr>
            <a:r>
              <a:rPr lang="en-US" sz="1400" dirty="0"/>
              <a:t>An OK spur on one foot lightly swung</a:t>
            </a:r>
          </a:p>
          <a:p>
            <a:pPr marL="0" indent="0">
              <a:lnSpc>
                <a:spcPct val="100000"/>
              </a:lnSpc>
              <a:spcBef>
                <a:spcPts val="0"/>
              </a:spcBef>
              <a:buNone/>
            </a:pPr>
            <a:r>
              <a:rPr lang="en-US" sz="1400" dirty="0"/>
              <a:t>With his </a:t>
            </a:r>
            <a:r>
              <a:rPr lang="en-US" sz="1400" dirty="0" err="1"/>
              <a:t>packroll</a:t>
            </a:r>
            <a:r>
              <a:rPr lang="en-US" sz="1400" dirty="0"/>
              <a:t> in a cotton sack so loosely tied </a:t>
            </a:r>
            <a:r>
              <a:rPr lang="en-US" sz="1400" dirty="0" smtClean="0"/>
              <a:t>behind</a:t>
            </a:r>
          </a:p>
          <a:p>
            <a:pPr marL="0" indent="0">
              <a:lnSpc>
                <a:spcPct val="100000"/>
              </a:lnSpc>
              <a:spcBef>
                <a:spcPts val="0"/>
              </a:spcBef>
              <a:buNone/>
            </a:pPr>
            <a:r>
              <a:rPr lang="en-US" sz="1400" dirty="0" smtClean="0"/>
              <a:t>And a canteen from his saddle horn was slung</a:t>
            </a:r>
          </a:p>
          <a:p>
            <a:pPr marL="0" indent="0">
              <a:lnSpc>
                <a:spcPct val="100000"/>
              </a:lnSpc>
              <a:spcBef>
                <a:spcPts val="0"/>
              </a:spcBef>
              <a:buNone/>
            </a:pPr>
            <a:r>
              <a:rPr lang="en-US" sz="1400" dirty="0" smtClean="0"/>
              <a:t> </a:t>
            </a:r>
          </a:p>
          <a:p>
            <a:pPr marL="0" indent="0">
              <a:lnSpc>
                <a:spcPct val="100000"/>
              </a:lnSpc>
              <a:spcBef>
                <a:spcPts val="0"/>
              </a:spcBef>
              <a:buNone/>
            </a:pPr>
            <a:r>
              <a:rPr lang="en-US" sz="1400" dirty="0" smtClean="0"/>
              <a:t>He said he had to leave his home </a:t>
            </a:r>
          </a:p>
          <a:p>
            <a:pPr marL="0" indent="0">
              <a:lnSpc>
                <a:spcPct val="100000"/>
              </a:lnSpc>
              <a:spcBef>
                <a:spcPts val="0"/>
              </a:spcBef>
              <a:buNone/>
            </a:pPr>
            <a:r>
              <a:rPr lang="en-US" sz="1400" dirty="0" smtClean="0"/>
              <a:t>His </a:t>
            </a:r>
            <a:r>
              <a:rPr lang="en-US" sz="1400" dirty="0"/>
              <a:t>pa had married twice</a:t>
            </a:r>
          </a:p>
          <a:p>
            <a:pPr marL="0" indent="0">
              <a:lnSpc>
                <a:spcPct val="100000"/>
              </a:lnSpc>
              <a:spcBef>
                <a:spcPts val="0"/>
              </a:spcBef>
              <a:buNone/>
            </a:pPr>
            <a:r>
              <a:rPr lang="en-US" sz="1400" dirty="0"/>
              <a:t>His new ma whipped him every day or two</a:t>
            </a:r>
          </a:p>
          <a:p>
            <a:pPr marL="0" indent="0">
              <a:lnSpc>
                <a:spcPct val="100000"/>
              </a:lnSpc>
              <a:spcBef>
                <a:spcPts val="0"/>
              </a:spcBef>
              <a:buNone/>
            </a:pPr>
            <a:r>
              <a:rPr lang="en-US" sz="1400" dirty="0"/>
              <a:t>So he saddled up old Chaw one night and lit a chuck his way</a:t>
            </a:r>
          </a:p>
          <a:p>
            <a:pPr marL="0" indent="0">
              <a:lnSpc>
                <a:spcPct val="100000"/>
              </a:lnSpc>
              <a:spcBef>
                <a:spcPts val="0"/>
              </a:spcBef>
              <a:buNone/>
            </a:pPr>
            <a:r>
              <a:rPr lang="en-US" sz="1400" dirty="0"/>
              <a:t>He said he'd try to paddle his own canoe</a:t>
            </a:r>
          </a:p>
          <a:p>
            <a:pPr marL="0" indent="0">
              <a:lnSpc>
                <a:spcPct val="100000"/>
              </a:lnSpc>
              <a:spcBef>
                <a:spcPts val="0"/>
              </a:spcBef>
              <a:buNone/>
            </a:pPr>
            <a:r>
              <a:rPr lang="en-US" sz="1400" dirty="0"/>
              <a:t> </a:t>
            </a:r>
          </a:p>
          <a:p>
            <a:pPr marL="0" indent="0">
              <a:lnSpc>
                <a:spcPct val="100000"/>
              </a:lnSpc>
              <a:spcBef>
                <a:spcPts val="0"/>
              </a:spcBef>
              <a:buNone/>
            </a:pPr>
            <a:r>
              <a:rPr lang="en-US" sz="1400" dirty="0"/>
              <a:t>He said if we would give him work he'd do the best he could</a:t>
            </a:r>
          </a:p>
          <a:p>
            <a:pPr marL="0" indent="0">
              <a:lnSpc>
                <a:spcPct val="100000"/>
              </a:lnSpc>
              <a:spcBef>
                <a:spcPts val="0"/>
              </a:spcBef>
              <a:buNone/>
            </a:pPr>
            <a:r>
              <a:rPr lang="en-US" sz="1400" dirty="0"/>
              <a:t>Though he didn't know straight up about a cow</a:t>
            </a:r>
          </a:p>
          <a:p>
            <a:pPr marL="0" indent="0">
              <a:lnSpc>
                <a:spcPct val="100000"/>
              </a:lnSpc>
              <a:spcBef>
                <a:spcPts val="0"/>
              </a:spcBef>
              <a:buNone/>
            </a:pPr>
            <a:r>
              <a:rPr lang="en-US" sz="1400" dirty="0"/>
              <a:t>So the boss he cut him out a mount and kindly put him on</a:t>
            </a:r>
          </a:p>
          <a:p>
            <a:pPr marL="0" indent="0">
              <a:lnSpc>
                <a:spcPct val="100000"/>
              </a:lnSpc>
              <a:spcBef>
                <a:spcPts val="0"/>
              </a:spcBef>
              <a:buNone/>
            </a:pPr>
            <a:r>
              <a:rPr lang="en-US" sz="1400" dirty="0"/>
              <a:t>He </a:t>
            </a:r>
            <a:r>
              <a:rPr lang="en-US" sz="1400" dirty="0" err="1"/>
              <a:t>sorta</a:t>
            </a:r>
            <a:r>
              <a:rPr lang="en-US" sz="1400" dirty="0"/>
              <a:t> liked this little kid somehow</a:t>
            </a:r>
          </a:p>
          <a:p>
            <a:pPr marL="0" indent="0">
              <a:lnSpc>
                <a:spcPct val="100000"/>
              </a:lnSpc>
              <a:spcBef>
                <a:spcPts val="0"/>
              </a:spcBef>
              <a:buNone/>
            </a:pPr>
            <a:r>
              <a:rPr lang="en-US" sz="1400" dirty="0"/>
              <a:t> </a:t>
            </a:r>
          </a:p>
          <a:p>
            <a:pPr marL="0" indent="0">
              <a:lnSpc>
                <a:spcPct val="100000"/>
              </a:lnSpc>
              <a:spcBef>
                <a:spcPts val="0"/>
              </a:spcBef>
              <a:buNone/>
            </a:pPr>
            <a:r>
              <a:rPr lang="en-US" sz="1400" dirty="0"/>
              <a:t>He learned to wrangle horses and learned to know them all</a:t>
            </a:r>
          </a:p>
          <a:p>
            <a:pPr marL="0" indent="0">
              <a:lnSpc>
                <a:spcPct val="100000"/>
              </a:lnSpc>
              <a:spcBef>
                <a:spcPts val="0"/>
              </a:spcBef>
              <a:buNone/>
            </a:pPr>
            <a:r>
              <a:rPr lang="en-US" sz="1400" dirty="0"/>
              <a:t>And get them in at daybreak if he could</a:t>
            </a:r>
          </a:p>
          <a:p>
            <a:pPr marL="0" indent="0">
              <a:lnSpc>
                <a:spcPct val="100000"/>
              </a:lnSpc>
              <a:spcBef>
                <a:spcPts val="0"/>
              </a:spcBef>
              <a:buNone/>
            </a:pPr>
            <a:r>
              <a:rPr lang="en-US" sz="1400" dirty="0"/>
              <a:t>And to trail the old chuck wagon and always hitch the team</a:t>
            </a:r>
          </a:p>
          <a:p>
            <a:pPr marL="0" indent="0">
              <a:lnSpc>
                <a:spcPct val="100000"/>
              </a:lnSpc>
              <a:spcBef>
                <a:spcPts val="0"/>
              </a:spcBef>
              <a:buNone/>
            </a:pPr>
            <a:r>
              <a:rPr lang="en-US" sz="1400" dirty="0"/>
              <a:t>And help to cook each evening rustle wood</a:t>
            </a:r>
          </a:p>
          <a:p>
            <a:pPr marL="0" indent="0">
              <a:lnSpc>
                <a:spcPct val="100000"/>
              </a:lnSpc>
              <a:spcBef>
                <a:spcPts val="0"/>
              </a:spcBef>
              <a:buNone/>
            </a:pPr>
            <a:r>
              <a:rPr lang="en-US" sz="1400" dirty="0"/>
              <a:t> </a:t>
            </a:r>
          </a:p>
          <a:p>
            <a:pPr marL="0" indent="0">
              <a:lnSpc>
                <a:spcPct val="100000"/>
              </a:lnSpc>
              <a:spcBef>
                <a:spcPts val="0"/>
              </a:spcBef>
              <a:buNone/>
            </a:pPr>
            <a:r>
              <a:rPr lang="en-US" sz="1400" dirty="0"/>
              <a:t>We had hardly reached the Pecos the weather it was fine</a:t>
            </a:r>
          </a:p>
          <a:p>
            <a:pPr marL="0" indent="0">
              <a:lnSpc>
                <a:spcPct val="100000"/>
              </a:lnSpc>
              <a:spcBef>
                <a:spcPts val="0"/>
              </a:spcBef>
              <a:buNone/>
            </a:pPr>
            <a:r>
              <a:rPr lang="en-US" sz="1400" dirty="0"/>
              <a:t>We were camped down on the south side in a draw</a:t>
            </a:r>
          </a:p>
          <a:p>
            <a:pPr marL="0" indent="0">
              <a:lnSpc>
                <a:spcPct val="100000"/>
              </a:lnSpc>
              <a:spcBef>
                <a:spcPts val="0"/>
              </a:spcBef>
              <a:buNone/>
            </a:pPr>
            <a:r>
              <a:rPr lang="en-US" sz="1400" dirty="0"/>
              <a:t>When a northern commenced blowing and we doubled up our guards</a:t>
            </a:r>
          </a:p>
          <a:p>
            <a:pPr marL="0" indent="0">
              <a:lnSpc>
                <a:spcPct val="100000"/>
              </a:lnSpc>
              <a:spcBef>
                <a:spcPts val="0"/>
              </a:spcBef>
              <a:buNone/>
            </a:pPr>
            <a:r>
              <a:rPr lang="en-US" sz="1400" dirty="0"/>
              <a:t>It took every one of us to hold them in</a:t>
            </a:r>
          </a:p>
          <a:p>
            <a:pPr marL="0" indent="0">
              <a:lnSpc>
                <a:spcPct val="100000"/>
              </a:lnSpc>
              <a:spcBef>
                <a:spcPts val="0"/>
              </a:spcBef>
              <a:buNone/>
            </a:pPr>
            <a:r>
              <a:rPr lang="en-US" sz="1400" dirty="0"/>
              <a:t> </a:t>
            </a:r>
          </a:p>
          <a:p>
            <a:pPr marL="0" indent="0">
              <a:lnSpc>
                <a:spcPct val="100000"/>
              </a:lnSpc>
              <a:spcBef>
                <a:spcPts val="0"/>
              </a:spcBef>
              <a:buNone/>
            </a:pPr>
            <a:r>
              <a:rPr lang="en-US" sz="1400" dirty="0" smtClean="0"/>
              <a:t>Joe </a:t>
            </a:r>
            <a:r>
              <a:rPr lang="en-US" sz="1400" dirty="0"/>
              <a:t>the Wrangler was called out with the rest</a:t>
            </a:r>
          </a:p>
          <a:p>
            <a:pPr marL="0" indent="0">
              <a:lnSpc>
                <a:spcPct val="100000"/>
              </a:lnSpc>
              <a:spcBef>
                <a:spcPts val="0"/>
              </a:spcBef>
              <a:buNone/>
            </a:pPr>
            <a:r>
              <a:rPr lang="en-US" sz="1400" dirty="0"/>
              <a:t>Scarcely had the little fellow reached the herd</a:t>
            </a:r>
          </a:p>
          <a:p>
            <a:pPr marL="0" indent="0">
              <a:lnSpc>
                <a:spcPct val="100000"/>
              </a:lnSpc>
              <a:spcBef>
                <a:spcPts val="0"/>
              </a:spcBef>
              <a:buNone/>
            </a:pPr>
            <a:r>
              <a:rPr lang="en-US" sz="1400" dirty="0"/>
              <a:t>When the cattle they stampeded like a hailstorm on they fled</a:t>
            </a:r>
          </a:p>
          <a:p>
            <a:pPr marL="0" indent="0">
              <a:lnSpc>
                <a:spcPct val="100000"/>
              </a:lnSpc>
              <a:spcBef>
                <a:spcPts val="0"/>
              </a:spcBef>
              <a:buNone/>
            </a:pPr>
            <a:r>
              <a:rPr lang="en-US" sz="1400" dirty="0"/>
              <a:t>And everyone was </a:t>
            </a:r>
            <a:r>
              <a:rPr lang="en-US" sz="1400" dirty="0" err="1"/>
              <a:t>ridin</a:t>
            </a:r>
            <a:r>
              <a:rPr lang="en-US" sz="1400" dirty="0"/>
              <a:t>' for the lead</a:t>
            </a:r>
          </a:p>
          <a:p>
            <a:pPr marL="0" indent="0">
              <a:lnSpc>
                <a:spcPct val="100000"/>
              </a:lnSpc>
              <a:spcBef>
                <a:spcPts val="0"/>
              </a:spcBef>
              <a:buNone/>
            </a:pPr>
            <a:r>
              <a:rPr lang="en-US" sz="1400" dirty="0"/>
              <a:t> </a:t>
            </a:r>
          </a:p>
          <a:p>
            <a:pPr marL="0" indent="0">
              <a:lnSpc>
                <a:spcPct val="100000"/>
              </a:lnSpc>
              <a:spcBef>
                <a:spcPts val="0"/>
              </a:spcBef>
              <a:buNone/>
            </a:pPr>
            <a:r>
              <a:rPr lang="en-US" sz="1400" dirty="0"/>
              <a:t>Amid the streaks of </a:t>
            </a:r>
            <a:r>
              <a:rPr lang="en-US" sz="1400" dirty="0" err="1"/>
              <a:t>lightnin</a:t>
            </a:r>
            <a:r>
              <a:rPr lang="en-US" sz="1400" dirty="0"/>
              <a:t>' there was one horse up ahead</a:t>
            </a:r>
          </a:p>
          <a:p>
            <a:pPr marL="0" indent="0">
              <a:lnSpc>
                <a:spcPct val="100000"/>
              </a:lnSpc>
              <a:spcBef>
                <a:spcPts val="0"/>
              </a:spcBef>
              <a:buNone/>
            </a:pPr>
            <a:r>
              <a:rPr lang="en-US" sz="1400" dirty="0"/>
              <a:t>He was </a:t>
            </a:r>
            <a:r>
              <a:rPr lang="en-US" sz="1400" dirty="0" err="1"/>
              <a:t>tryin</a:t>
            </a:r>
            <a:r>
              <a:rPr lang="en-US" sz="1400" dirty="0"/>
              <a:t>' to check the leaders in their speed</a:t>
            </a:r>
          </a:p>
          <a:p>
            <a:pPr marL="0" indent="0">
              <a:lnSpc>
                <a:spcPct val="100000"/>
              </a:lnSpc>
              <a:spcBef>
                <a:spcPts val="0"/>
              </a:spcBef>
              <a:buNone/>
            </a:pPr>
            <a:r>
              <a:rPr lang="en-US" sz="1400" dirty="0"/>
              <a:t>It was little Joe the Wrangler with a slicker o'er his head</a:t>
            </a:r>
          </a:p>
          <a:p>
            <a:pPr marL="0" indent="0">
              <a:lnSpc>
                <a:spcPct val="100000"/>
              </a:lnSpc>
              <a:spcBef>
                <a:spcPts val="0"/>
              </a:spcBef>
              <a:buNone/>
            </a:pPr>
            <a:r>
              <a:rPr lang="en-US" sz="1400" dirty="0"/>
              <a:t>He was </a:t>
            </a:r>
            <a:r>
              <a:rPr lang="en-US" sz="1400" dirty="0" err="1"/>
              <a:t>ridin</a:t>
            </a:r>
            <a:r>
              <a:rPr lang="en-US" sz="1400" dirty="0"/>
              <a:t>' Old Blue Rocket in the lead</a:t>
            </a:r>
          </a:p>
          <a:p>
            <a:pPr marL="0" indent="0">
              <a:lnSpc>
                <a:spcPct val="100000"/>
              </a:lnSpc>
              <a:spcBef>
                <a:spcPts val="0"/>
              </a:spcBef>
              <a:buNone/>
            </a:pPr>
            <a:r>
              <a:rPr lang="en-US" sz="1400" dirty="0"/>
              <a:t> </a:t>
            </a:r>
          </a:p>
          <a:p>
            <a:pPr marL="0" indent="0">
              <a:lnSpc>
                <a:spcPct val="100000"/>
              </a:lnSpc>
              <a:spcBef>
                <a:spcPts val="0"/>
              </a:spcBef>
              <a:buNone/>
            </a:pPr>
            <a:r>
              <a:rPr lang="en-US" sz="1400" dirty="0"/>
              <a:t>At last we got them </a:t>
            </a:r>
            <a:r>
              <a:rPr lang="en-US" sz="1400" dirty="0" err="1"/>
              <a:t>millin</a:t>
            </a:r>
            <a:r>
              <a:rPr lang="en-US" sz="1400" dirty="0"/>
              <a:t>' and </a:t>
            </a:r>
            <a:r>
              <a:rPr lang="en-US" sz="1400" dirty="0" err="1"/>
              <a:t>kinda</a:t>
            </a:r>
            <a:r>
              <a:rPr lang="en-US" sz="1400" dirty="0"/>
              <a:t> quieted down</a:t>
            </a:r>
          </a:p>
          <a:p>
            <a:pPr marL="0" indent="0">
              <a:lnSpc>
                <a:spcPct val="100000"/>
              </a:lnSpc>
              <a:spcBef>
                <a:spcPts val="0"/>
              </a:spcBef>
              <a:buNone/>
            </a:pPr>
            <a:r>
              <a:rPr lang="en-US" sz="1400" dirty="0"/>
              <a:t>And the extra guards back to the wagon went</a:t>
            </a:r>
          </a:p>
          <a:p>
            <a:pPr marL="0" indent="0">
              <a:lnSpc>
                <a:spcPct val="100000"/>
              </a:lnSpc>
              <a:spcBef>
                <a:spcPts val="0"/>
              </a:spcBef>
              <a:buNone/>
            </a:pPr>
            <a:r>
              <a:rPr lang="en-US" sz="1400" dirty="0"/>
              <a:t>But there was one a </a:t>
            </a:r>
            <a:r>
              <a:rPr lang="en-US" sz="1400" dirty="0" err="1"/>
              <a:t>missin</a:t>
            </a:r>
            <a:r>
              <a:rPr lang="en-US" sz="1400" dirty="0"/>
              <a:t>' we could see it at a glance</a:t>
            </a:r>
          </a:p>
          <a:p>
            <a:pPr marL="0" indent="0">
              <a:lnSpc>
                <a:spcPct val="100000"/>
              </a:lnSpc>
              <a:spcBef>
                <a:spcPts val="0"/>
              </a:spcBef>
              <a:buNone/>
            </a:pPr>
            <a:r>
              <a:rPr lang="en-US" sz="1400" dirty="0"/>
              <a:t>Was our little Texas stray poor Wrangler Joe</a:t>
            </a:r>
          </a:p>
          <a:p>
            <a:pPr marL="0" indent="0">
              <a:lnSpc>
                <a:spcPct val="100000"/>
              </a:lnSpc>
              <a:spcBef>
                <a:spcPts val="0"/>
              </a:spcBef>
              <a:buNone/>
            </a:pPr>
            <a:r>
              <a:rPr lang="en-US" sz="1400" dirty="0"/>
              <a:t> </a:t>
            </a:r>
          </a:p>
          <a:p>
            <a:pPr marL="0" indent="0">
              <a:lnSpc>
                <a:spcPct val="100000"/>
              </a:lnSpc>
              <a:spcBef>
                <a:spcPts val="0"/>
              </a:spcBef>
              <a:buNone/>
            </a:pPr>
            <a:r>
              <a:rPr lang="en-US" sz="1400" dirty="0"/>
              <a:t>Next morning just at daybreak we found where Rocket fell</a:t>
            </a:r>
          </a:p>
          <a:p>
            <a:pPr marL="0" indent="0">
              <a:lnSpc>
                <a:spcPct val="100000"/>
              </a:lnSpc>
              <a:spcBef>
                <a:spcPts val="0"/>
              </a:spcBef>
              <a:buNone/>
            </a:pPr>
            <a:r>
              <a:rPr lang="en-US" sz="1400" dirty="0"/>
              <a:t>Down in a washout twenty feet below</a:t>
            </a:r>
          </a:p>
          <a:p>
            <a:pPr marL="0" indent="0">
              <a:lnSpc>
                <a:spcPct val="100000"/>
              </a:lnSpc>
              <a:spcBef>
                <a:spcPts val="0"/>
              </a:spcBef>
              <a:buNone/>
            </a:pPr>
            <a:r>
              <a:rPr lang="en-US" sz="1400" dirty="0"/>
              <a:t>Beneath his horse his life was gone his spur had run its knell</a:t>
            </a:r>
          </a:p>
          <a:p>
            <a:pPr marL="0" indent="0">
              <a:lnSpc>
                <a:spcPct val="100000"/>
              </a:lnSpc>
              <a:spcBef>
                <a:spcPts val="0"/>
              </a:spcBef>
              <a:buNone/>
            </a:pPr>
            <a:r>
              <a:rPr lang="en-US" sz="1400" dirty="0"/>
              <a:t>Was our little Texas stray poor Wrangler Joe</a:t>
            </a:r>
          </a:p>
          <a:p>
            <a:pPr marL="0" indent="0">
              <a:lnSpc>
                <a:spcPct val="100000"/>
              </a:lnSpc>
              <a:spcBef>
                <a:spcPts val="0"/>
              </a:spcBef>
              <a:buNone/>
            </a:pPr>
            <a:endParaRPr lang="en-US" sz="1400" dirty="0"/>
          </a:p>
        </p:txBody>
      </p:sp>
    </p:spTree>
    <p:extLst>
      <p:ext uri="{BB962C8B-B14F-4D97-AF65-F5344CB8AC3E}">
        <p14:creationId xmlns:p14="http://schemas.microsoft.com/office/powerpoint/2010/main" val="33206527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304800"/>
            <a:ext cx="11506199" cy="1168400"/>
          </a:xfrm>
        </p:spPr>
        <p:txBody>
          <a:bodyPr/>
          <a:lstStyle/>
          <a:p>
            <a:r>
              <a:rPr lang="en-US" i="1" dirty="0" smtClean="0"/>
              <a:t>Lane County Bachelor: </a:t>
            </a:r>
            <a:r>
              <a:rPr lang="en-US" sz="2400" dirty="0" smtClean="0"/>
              <a:t>Homesteaders faced challenges unique to prairie life.</a:t>
            </a:r>
            <a:endParaRPr lang="en-US" i="1" dirty="0"/>
          </a:p>
        </p:txBody>
      </p:sp>
      <p:sp>
        <p:nvSpPr>
          <p:cNvPr id="3" name="Content Placeholder 2"/>
          <p:cNvSpPr>
            <a:spLocks noGrp="1"/>
          </p:cNvSpPr>
          <p:nvPr>
            <p:ph idx="1"/>
          </p:nvPr>
        </p:nvSpPr>
        <p:spPr>
          <a:xfrm>
            <a:off x="303212" y="863600"/>
            <a:ext cx="11582399" cy="5689600"/>
          </a:xfrm>
        </p:spPr>
        <p:txBody>
          <a:bodyPr numCol="3">
            <a:noAutofit/>
          </a:bodyPr>
          <a:lstStyle/>
          <a:p>
            <a:pPr marL="0" indent="0">
              <a:lnSpc>
                <a:spcPct val="100000"/>
              </a:lnSpc>
              <a:spcBef>
                <a:spcPts val="0"/>
              </a:spcBef>
              <a:buNone/>
            </a:pPr>
            <a:r>
              <a:rPr lang="en-US" sz="1600" dirty="0"/>
              <a:t>My name is Frank Bowler</a:t>
            </a:r>
            <a:r>
              <a:rPr lang="en-US" sz="1600" dirty="0" smtClean="0"/>
              <a:t>, </a:t>
            </a:r>
            <a:r>
              <a:rPr lang="en-US" sz="1600" dirty="0"/>
              <a:t>an old bachelor I am</a:t>
            </a:r>
            <a:br>
              <a:rPr lang="en-US" sz="1600" dirty="0"/>
            </a:br>
            <a:r>
              <a:rPr lang="en-US" sz="1600" dirty="0"/>
              <a:t>I'm keeping old batch on an elegant plan,</a:t>
            </a:r>
            <a:br>
              <a:rPr lang="en-US" sz="1600" dirty="0"/>
            </a:br>
            <a:r>
              <a:rPr lang="en-US" sz="1600" dirty="0"/>
              <a:t>You'll find me out west in the County of Lane</a:t>
            </a:r>
            <a:br>
              <a:rPr lang="en-US" sz="1600" dirty="0"/>
            </a:br>
            <a:r>
              <a:rPr lang="en-US" sz="1600" dirty="0"/>
              <a:t>Starving to death on my government claim.</a:t>
            </a:r>
            <a:br>
              <a:rPr lang="en-US" sz="1600" dirty="0"/>
            </a:br>
            <a:endParaRPr lang="en-US" sz="1600" dirty="0"/>
          </a:p>
          <a:p>
            <a:pPr marL="0" indent="0">
              <a:lnSpc>
                <a:spcPct val="100000"/>
              </a:lnSpc>
              <a:spcBef>
                <a:spcPts val="0"/>
              </a:spcBef>
              <a:buNone/>
            </a:pPr>
            <a:r>
              <a:rPr lang="en-US" sz="1600" dirty="0"/>
              <a:t>Oh, my house it is built of the national soil</a:t>
            </a:r>
            <a:br>
              <a:rPr lang="en-US" sz="1600" dirty="0"/>
            </a:br>
            <a:r>
              <a:rPr lang="en-US" sz="1600" dirty="0"/>
              <a:t>The walls are erected according to Hoyle,</a:t>
            </a:r>
            <a:br>
              <a:rPr lang="en-US" sz="1600" dirty="0"/>
            </a:br>
            <a:r>
              <a:rPr lang="en-US" sz="1600" dirty="0"/>
              <a:t>The roof has no pitch, but is level and plane</a:t>
            </a:r>
            <a:br>
              <a:rPr lang="en-US" sz="1600" dirty="0"/>
            </a:br>
            <a:r>
              <a:rPr lang="en-US" sz="1600" dirty="0"/>
              <a:t>And I’ll always get wet if it happens to rain.</a:t>
            </a:r>
            <a:br>
              <a:rPr lang="en-US" sz="1600" dirty="0"/>
            </a:br>
            <a:r>
              <a:rPr lang="en-US" sz="1600" dirty="0"/>
              <a:t/>
            </a:r>
            <a:br>
              <a:rPr lang="en-US" sz="1600" dirty="0"/>
            </a:br>
            <a:r>
              <a:rPr lang="en-US" sz="1600" dirty="0"/>
              <a:t>So hurrah for Lane County, </a:t>
            </a:r>
            <a:endParaRPr lang="en-US" sz="1600" dirty="0" smtClean="0"/>
          </a:p>
          <a:p>
            <a:pPr marL="0" indent="0">
              <a:lnSpc>
                <a:spcPct val="100000"/>
              </a:lnSpc>
              <a:spcBef>
                <a:spcPts val="0"/>
              </a:spcBef>
              <a:buNone/>
            </a:pPr>
            <a:r>
              <a:rPr lang="en-US" sz="1600" dirty="0" smtClean="0"/>
              <a:t>the </a:t>
            </a:r>
            <a:r>
              <a:rPr lang="en-US" sz="1600" dirty="0"/>
              <a:t>land of the free</a:t>
            </a:r>
            <a:br>
              <a:rPr lang="en-US" sz="1600" dirty="0"/>
            </a:br>
            <a:r>
              <a:rPr lang="en-US" sz="1600" dirty="0"/>
              <a:t>The home of the bedbug</a:t>
            </a:r>
            <a:r>
              <a:rPr lang="en-US" sz="1600" dirty="0" smtClean="0"/>
              <a:t>,</a:t>
            </a:r>
          </a:p>
          <a:p>
            <a:pPr marL="0" indent="0">
              <a:lnSpc>
                <a:spcPct val="100000"/>
              </a:lnSpc>
              <a:spcBef>
                <a:spcPts val="0"/>
              </a:spcBef>
              <a:buNone/>
            </a:pPr>
            <a:r>
              <a:rPr lang="en-US" sz="1600" dirty="0" smtClean="0"/>
              <a:t> </a:t>
            </a:r>
            <a:r>
              <a:rPr lang="en-US" sz="1600" dirty="0"/>
              <a:t>the louse and the flea</a:t>
            </a:r>
            <a:br>
              <a:rPr lang="en-US" sz="1600" dirty="0"/>
            </a:br>
            <a:r>
              <a:rPr lang="en-US" sz="1600" dirty="0"/>
              <a:t>There’s nothing to make a man hard and profane</a:t>
            </a:r>
          </a:p>
          <a:p>
            <a:pPr marL="0" indent="0">
              <a:lnSpc>
                <a:spcPct val="100000"/>
              </a:lnSpc>
              <a:spcBef>
                <a:spcPts val="0"/>
              </a:spcBef>
              <a:buNone/>
            </a:pPr>
            <a:r>
              <a:rPr lang="en-US" sz="1600" dirty="0"/>
              <a:t>Like starving to death on a government claim</a:t>
            </a:r>
          </a:p>
          <a:p>
            <a:pPr marL="0" indent="0">
              <a:lnSpc>
                <a:spcPct val="100000"/>
              </a:lnSpc>
              <a:spcBef>
                <a:spcPts val="0"/>
              </a:spcBef>
              <a:buNone/>
            </a:pPr>
            <a:r>
              <a:rPr lang="en-US" sz="1600" dirty="0"/>
              <a:t> </a:t>
            </a:r>
            <a:endParaRPr lang="en-US" sz="1600" dirty="0" smtClean="0"/>
          </a:p>
          <a:p>
            <a:pPr marL="0" indent="0">
              <a:lnSpc>
                <a:spcPct val="100000"/>
              </a:lnSpc>
              <a:spcBef>
                <a:spcPts val="0"/>
              </a:spcBef>
              <a:buNone/>
            </a:pPr>
            <a:endParaRPr lang="en-US" sz="1600" dirty="0"/>
          </a:p>
          <a:p>
            <a:pPr marL="0" indent="0">
              <a:lnSpc>
                <a:spcPct val="100000"/>
              </a:lnSpc>
              <a:spcBef>
                <a:spcPts val="0"/>
              </a:spcBef>
              <a:buNone/>
            </a:pPr>
            <a:endParaRPr lang="en-US" sz="1600" dirty="0" smtClean="0"/>
          </a:p>
          <a:p>
            <a:pPr marL="120650" indent="0">
              <a:lnSpc>
                <a:spcPct val="100000"/>
              </a:lnSpc>
              <a:spcBef>
                <a:spcPts val="0"/>
              </a:spcBef>
              <a:buNone/>
            </a:pPr>
            <a:r>
              <a:rPr lang="en-US" sz="1600" dirty="0" smtClean="0"/>
              <a:t>How </a:t>
            </a:r>
            <a:r>
              <a:rPr lang="en-US" sz="1600" dirty="0"/>
              <a:t>happy am I when I crawl into </a:t>
            </a:r>
            <a:r>
              <a:rPr lang="en-US" sz="1600" dirty="0" smtClean="0"/>
              <a:t>bed</a:t>
            </a:r>
          </a:p>
          <a:p>
            <a:pPr marL="120650" indent="0">
              <a:lnSpc>
                <a:spcPct val="100000"/>
              </a:lnSpc>
              <a:spcBef>
                <a:spcPts val="0"/>
              </a:spcBef>
              <a:buNone/>
            </a:pPr>
            <a:r>
              <a:rPr lang="en-US" sz="1600" dirty="0" smtClean="0"/>
              <a:t>And </a:t>
            </a:r>
            <a:r>
              <a:rPr lang="en-US" sz="1600" dirty="0"/>
              <a:t>the rattlesnake rattles his tail at my head;</a:t>
            </a:r>
            <a:br>
              <a:rPr lang="en-US" sz="1600" dirty="0"/>
            </a:br>
            <a:r>
              <a:rPr lang="en-US" sz="1600" dirty="0"/>
              <a:t>And the gay little centipede, void of all fear</a:t>
            </a:r>
          </a:p>
          <a:p>
            <a:pPr marL="120650" indent="0">
              <a:lnSpc>
                <a:spcPct val="100000"/>
              </a:lnSpc>
              <a:spcBef>
                <a:spcPts val="0"/>
              </a:spcBef>
              <a:buNone/>
            </a:pPr>
            <a:r>
              <a:rPr lang="en-US" sz="1600" dirty="0"/>
              <a:t>Crawls over my pillow and into my ear.</a:t>
            </a:r>
          </a:p>
          <a:p>
            <a:pPr marL="120650" indent="0">
              <a:lnSpc>
                <a:spcPct val="100000"/>
              </a:lnSpc>
              <a:spcBef>
                <a:spcPts val="0"/>
              </a:spcBef>
              <a:buNone/>
            </a:pPr>
            <a:r>
              <a:rPr lang="en-US" sz="1600" dirty="0"/>
              <a:t>And the nice little bedbug, so joyous and bright</a:t>
            </a:r>
          </a:p>
          <a:p>
            <a:pPr marL="120650" indent="0">
              <a:lnSpc>
                <a:spcPct val="100000"/>
              </a:lnSpc>
              <a:spcBef>
                <a:spcPts val="0"/>
              </a:spcBef>
              <a:buNone/>
            </a:pPr>
            <a:r>
              <a:rPr lang="en-US" sz="1600" dirty="0"/>
              <a:t>He keeps me up scratching full half of the night</a:t>
            </a:r>
          </a:p>
          <a:p>
            <a:pPr marL="120650" indent="0">
              <a:lnSpc>
                <a:spcPct val="100000"/>
              </a:lnSpc>
              <a:spcBef>
                <a:spcPts val="0"/>
              </a:spcBef>
              <a:buNone/>
            </a:pPr>
            <a:r>
              <a:rPr lang="en-US" sz="1600" dirty="0"/>
              <a:t>And the gay little flea with toes sharp as a tack</a:t>
            </a:r>
          </a:p>
          <a:p>
            <a:pPr marL="120650" indent="0">
              <a:lnSpc>
                <a:spcPct val="100000"/>
              </a:lnSpc>
              <a:spcBef>
                <a:spcPts val="0"/>
              </a:spcBef>
              <a:buNone/>
            </a:pPr>
            <a:r>
              <a:rPr lang="en-US" sz="1600" dirty="0"/>
              <a:t>Plays “Why-Don’t-You-Catch-Me?” all over my back</a:t>
            </a:r>
          </a:p>
          <a:p>
            <a:pPr marL="120650" indent="0">
              <a:lnSpc>
                <a:spcPct val="100000"/>
              </a:lnSpc>
              <a:spcBef>
                <a:spcPts val="0"/>
              </a:spcBef>
              <a:buNone/>
            </a:pPr>
            <a:r>
              <a:rPr lang="en-US" sz="1600" dirty="0"/>
              <a:t> </a:t>
            </a:r>
          </a:p>
          <a:p>
            <a:pPr marL="120650" indent="0">
              <a:lnSpc>
                <a:spcPct val="100000"/>
              </a:lnSpc>
              <a:spcBef>
                <a:spcPts val="0"/>
              </a:spcBef>
              <a:buNone/>
            </a:pPr>
            <a:r>
              <a:rPr lang="en-US" sz="1600" dirty="0" smtClean="0"/>
              <a:t>So </a:t>
            </a:r>
            <a:r>
              <a:rPr lang="en-US" sz="1600" dirty="0"/>
              <a:t>hurrah for Lane County, where blizzards arise</a:t>
            </a:r>
          </a:p>
          <a:p>
            <a:pPr marL="120650" indent="0">
              <a:lnSpc>
                <a:spcPct val="100000"/>
              </a:lnSpc>
              <a:spcBef>
                <a:spcPts val="0"/>
              </a:spcBef>
              <a:buNone/>
            </a:pPr>
            <a:r>
              <a:rPr lang="en-US" sz="1600" dirty="0"/>
              <a:t>Where the winds never cease and the flea never dies;</a:t>
            </a:r>
          </a:p>
          <a:p>
            <a:pPr marL="120650" indent="0">
              <a:lnSpc>
                <a:spcPct val="100000"/>
              </a:lnSpc>
              <a:spcBef>
                <a:spcPts val="0"/>
              </a:spcBef>
              <a:buNone/>
            </a:pPr>
            <a:r>
              <a:rPr lang="en-US" sz="1600" dirty="0"/>
              <a:t>Where the sun is so hot if in it you remain,</a:t>
            </a:r>
          </a:p>
          <a:p>
            <a:pPr marL="120650" indent="0">
              <a:lnSpc>
                <a:spcPct val="100000"/>
              </a:lnSpc>
              <a:spcBef>
                <a:spcPts val="0"/>
              </a:spcBef>
              <a:buNone/>
            </a:pPr>
            <a:r>
              <a:rPr lang="en-US" sz="1600" dirty="0" err="1"/>
              <a:t>'Twill</a:t>
            </a:r>
            <a:r>
              <a:rPr lang="en-US" sz="1600" dirty="0"/>
              <a:t> burn you quite black on your government claim</a:t>
            </a:r>
            <a:r>
              <a:rPr lang="en-US" sz="1600" dirty="0" smtClean="0"/>
              <a:t>.</a:t>
            </a:r>
          </a:p>
          <a:p>
            <a:pPr marL="120650" indent="0">
              <a:lnSpc>
                <a:spcPct val="100000"/>
              </a:lnSpc>
              <a:spcBef>
                <a:spcPts val="0"/>
              </a:spcBef>
              <a:buNone/>
            </a:pPr>
            <a:endParaRPr lang="en-US" sz="1600" dirty="0"/>
          </a:p>
          <a:p>
            <a:pPr marL="120650" indent="0">
              <a:lnSpc>
                <a:spcPct val="100000"/>
              </a:lnSpc>
              <a:spcBef>
                <a:spcPts val="0"/>
              </a:spcBef>
              <a:buNone/>
            </a:pPr>
            <a:r>
              <a:rPr lang="en-US" sz="1600" dirty="0"/>
              <a:t> </a:t>
            </a:r>
            <a:r>
              <a:rPr lang="en-US" sz="1600" dirty="0" smtClean="0"/>
              <a:t>Now </a:t>
            </a:r>
            <a:r>
              <a:rPr lang="en-US" sz="1600" dirty="0"/>
              <a:t>don’t get discouraged, you poor hungry men</a:t>
            </a:r>
          </a:p>
          <a:p>
            <a:pPr marL="120650" indent="0">
              <a:lnSpc>
                <a:spcPct val="100000"/>
              </a:lnSpc>
              <a:spcBef>
                <a:spcPts val="0"/>
              </a:spcBef>
              <a:buNone/>
            </a:pPr>
            <a:r>
              <a:rPr lang="en-US" sz="1600" dirty="0"/>
              <a:t>We're all here as free as a pig in a pen;</a:t>
            </a:r>
          </a:p>
          <a:p>
            <a:pPr marL="120650" indent="0">
              <a:lnSpc>
                <a:spcPct val="100000"/>
              </a:lnSpc>
              <a:spcBef>
                <a:spcPts val="0"/>
              </a:spcBef>
              <a:buNone/>
            </a:pPr>
            <a:r>
              <a:rPr lang="en-US" sz="1600" dirty="0"/>
              <a:t>Just stick to your homestead and battle your fleas</a:t>
            </a:r>
          </a:p>
          <a:p>
            <a:pPr marL="120650" indent="0">
              <a:lnSpc>
                <a:spcPct val="100000"/>
              </a:lnSpc>
              <a:spcBef>
                <a:spcPts val="0"/>
              </a:spcBef>
              <a:buNone/>
            </a:pPr>
            <a:r>
              <a:rPr lang="en-US" sz="1600" dirty="0"/>
              <a:t>And pray to your Maker to send you a breeze.</a:t>
            </a:r>
          </a:p>
          <a:p>
            <a:pPr marL="120650" indent="0">
              <a:lnSpc>
                <a:spcPct val="100000"/>
              </a:lnSpc>
              <a:spcBef>
                <a:spcPts val="0"/>
              </a:spcBef>
              <a:buNone/>
            </a:pPr>
            <a:r>
              <a:rPr lang="en-US" sz="1600" dirty="0"/>
              <a:t> </a:t>
            </a:r>
          </a:p>
          <a:p>
            <a:pPr marL="120650" indent="0">
              <a:lnSpc>
                <a:spcPct val="100000"/>
              </a:lnSpc>
              <a:spcBef>
                <a:spcPts val="0"/>
              </a:spcBef>
              <a:buNone/>
            </a:pPr>
            <a:r>
              <a:rPr lang="en-US" sz="1600" dirty="0"/>
              <a:t>Now a word to claim holders who plan for to stay</a:t>
            </a:r>
          </a:p>
          <a:p>
            <a:pPr marL="120650" indent="0">
              <a:lnSpc>
                <a:spcPct val="100000"/>
              </a:lnSpc>
              <a:spcBef>
                <a:spcPts val="0"/>
              </a:spcBef>
              <a:buNone/>
            </a:pPr>
            <a:r>
              <a:rPr lang="en-US" sz="1600" dirty="0"/>
              <a:t>You chew on your hardtack till you're toothless &amp;  gray</a:t>
            </a:r>
          </a:p>
          <a:p>
            <a:pPr marL="120650" indent="0">
              <a:lnSpc>
                <a:spcPct val="100000"/>
              </a:lnSpc>
              <a:spcBef>
                <a:spcPts val="0"/>
              </a:spcBef>
              <a:buNone/>
            </a:pPr>
            <a:r>
              <a:rPr lang="en-US" sz="1600" dirty="0"/>
              <a:t>But as for me, I'll no longer remain</a:t>
            </a:r>
          </a:p>
          <a:p>
            <a:pPr marL="120650" indent="0">
              <a:lnSpc>
                <a:spcPct val="100000"/>
              </a:lnSpc>
              <a:spcBef>
                <a:spcPts val="0"/>
              </a:spcBef>
              <a:buNone/>
            </a:pPr>
            <a:r>
              <a:rPr lang="en-US" sz="1600" dirty="0"/>
              <a:t>And starve like a dog on my government claim.</a:t>
            </a:r>
          </a:p>
          <a:p>
            <a:pPr marL="120650" indent="0">
              <a:lnSpc>
                <a:spcPct val="100000"/>
              </a:lnSpc>
              <a:spcBef>
                <a:spcPts val="0"/>
              </a:spcBef>
              <a:buNone/>
            </a:pPr>
            <a:r>
              <a:rPr lang="en-US" sz="1600" dirty="0"/>
              <a:t> </a:t>
            </a:r>
          </a:p>
          <a:p>
            <a:pPr marL="120650" indent="0">
              <a:lnSpc>
                <a:spcPct val="100000"/>
              </a:lnSpc>
              <a:spcBef>
                <a:spcPts val="0"/>
              </a:spcBef>
              <a:buNone/>
            </a:pPr>
            <a:r>
              <a:rPr lang="en-US" sz="1600" dirty="0"/>
              <a:t>So farewell to Lane County, goodbye to the West</a:t>
            </a:r>
          </a:p>
          <a:p>
            <a:pPr marL="120650" indent="0">
              <a:lnSpc>
                <a:spcPct val="100000"/>
              </a:lnSpc>
              <a:spcBef>
                <a:spcPts val="0"/>
              </a:spcBef>
              <a:buNone/>
            </a:pPr>
            <a:r>
              <a:rPr lang="en-US" sz="1600" dirty="0"/>
              <a:t>I’m going back home to the girl I love best;</a:t>
            </a:r>
          </a:p>
          <a:p>
            <a:pPr marL="120650" indent="0">
              <a:lnSpc>
                <a:spcPct val="100000"/>
              </a:lnSpc>
              <a:spcBef>
                <a:spcPts val="0"/>
              </a:spcBef>
              <a:buNone/>
            </a:pPr>
            <a:r>
              <a:rPr lang="en-US" sz="1600" dirty="0"/>
              <a:t>I'll stop in Missouri and get me a wife</a:t>
            </a:r>
          </a:p>
          <a:p>
            <a:pPr marL="120650" indent="0">
              <a:lnSpc>
                <a:spcPct val="100000"/>
              </a:lnSpc>
              <a:spcBef>
                <a:spcPts val="0"/>
              </a:spcBef>
              <a:buNone/>
            </a:pPr>
            <a:r>
              <a:rPr lang="en-US" sz="1600" dirty="0"/>
              <a:t>And live on corn dodgers the rest of my life.</a:t>
            </a:r>
            <a:endParaRPr lang="en-US" sz="1600" dirty="0"/>
          </a:p>
        </p:txBody>
      </p:sp>
      <p:sp>
        <p:nvSpPr>
          <p:cNvPr id="4" name="TextBox 3"/>
          <p:cNvSpPr txBox="1"/>
          <p:nvPr/>
        </p:nvSpPr>
        <p:spPr>
          <a:xfrm>
            <a:off x="150812" y="6172200"/>
            <a:ext cx="4038600" cy="584775"/>
          </a:xfrm>
          <a:prstGeom prst="rect">
            <a:avLst/>
          </a:prstGeom>
          <a:solidFill>
            <a:schemeClr val="accent2"/>
          </a:solidFill>
        </p:spPr>
        <p:txBody>
          <a:bodyPr wrap="square" rtlCol="0">
            <a:spAutoFit/>
          </a:bodyPr>
          <a:lstStyle/>
          <a:p>
            <a:r>
              <a:rPr lang="en-US" sz="1600" dirty="0" smtClean="0"/>
              <a:t>Bonus: What immigrant group do you think created this song based on the music?</a:t>
            </a:r>
            <a:endParaRPr lang="en-US" sz="1600" dirty="0"/>
          </a:p>
        </p:txBody>
      </p:sp>
    </p:spTree>
    <p:extLst>
      <p:ext uri="{BB962C8B-B14F-4D97-AF65-F5344CB8AC3E}">
        <p14:creationId xmlns:p14="http://schemas.microsoft.com/office/powerpoint/2010/main" val="33401423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The Orange Blossom Special</a:t>
            </a:r>
            <a:endParaRPr lang="en-US" i="1" dirty="0"/>
          </a:p>
        </p:txBody>
      </p:sp>
      <p:sp>
        <p:nvSpPr>
          <p:cNvPr id="3" name="Content Placeholder 2"/>
          <p:cNvSpPr>
            <a:spLocks noGrp="1"/>
          </p:cNvSpPr>
          <p:nvPr>
            <p:ph idx="1"/>
          </p:nvPr>
        </p:nvSpPr>
        <p:spPr>
          <a:xfrm>
            <a:off x="1370012" y="1803400"/>
            <a:ext cx="10287000" cy="4267200"/>
          </a:xfrm>
        </p:spPr>
        <p:txBody>
          <a:bodyPr/>
          <a:lstStyle/>
          <a:p>
            <a:pPr marL="0" indent="0">
              <a:buNone/>
            </a:pPr>
            <a:r>
              <a:rPr lang="en-US" sz="2800" dirty="0" smtClean="0"/>
              <a:t>An new invention became an important part of Western Life. </a:t>
            </a:r>
            <a:endParaRPr lang="en-US" sz="2800" dirty="0"/>
          </a:p>
          <a:p>
            <a:pPr marL="0" indent="0">
              <a:buNone/>
            </a:pPr>
            <a:r>
              <a:rPr lang="en-US" dirty="0"/>
              <a:t>(Hint:  </a:t>
            </a:r>
            <a:r>
              <a:rPr lang="en-US" dirty="0" smtClean="0"/>
              <a:t>Figure out what the invention is by listening carefully to the music)</a:t>
            </a:r>
            <a:endParaRPr lang="en-US" dirty="0"/>
          </a:p>
          <a:p>
            <a:pPr marL="0" indent="0">
              <a:buNone/>
            </a:pPr>
            <a:endParaRPr lang="en-US" i="1" dirty="0"/>
          </a:p>
        </p:txBody>
      </p:sp>
    </p:spTree>
    <p:extLst>
      <p:ext uri="{BB962C8B-B14F-4D97-AF65-F5344CB8AC3E}">
        <p14:creationId xmlns:p14="http://schemas.microsoft.com/office/powerpoint/2010/main" val="29158857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589" y="152400"/>
            <a:ext cx="9751060" cy="762000"/>
          </a:xfrm>
        </p:spPr>
        <p:txBody>
          <a:bodyPr/>
          <a:lstStyle/>
          <a:p>
            <a:r>
              <a:rPr lang="en-US" dirty="0" smtClean="0"/>
              <a:t>Wish you were here.</a:t>
            </a:r>
            <a:endParaRPr lang="en-US" dirty="0"/>
          </a:p>
        </p:txBody>
      </p:sp>
      <p:sp>
        <p:nvSpPr>
          <p:cNvPr id="3" name="Content Placeholder 2"/>
          <p:cNvSpPr>
            <a:spLocks noGrp="1"/>
          </p:cNvSpPr>
          <p:nvPr>
            <p:ph idx="1"/>
          </p:nvPr>
        </p:nvSpPr>
        <p:spPr>
          <a:xfrm>
            <a:off x="303212" y="914400"/>
            <a:ext cx="11658599" cy="5486400"/>
          </a:xfrm>
        </p:spPr>
        <p:txBody>
          <a:bodyPr numCol="3">
            <a:noAutofit/>
          </a:bodyPr>
          <a:lstStyle/>
          <a:p>
            <a:pPr marL="0" indent="0">
              <a:lnSpc>
                <a:spcPct val="120000"/>
              </a:lnSpc>
              <a:spcBef>
                <a:spcPts val="0"/>
              </a:spcBef>
              <a:buNone/>
            </a:pPr>
            <a:r>
              <a:rPr lang="en-US" sz="2000" dirty="0"/>
              <a:t> </a:t>
            </a:r>
            <a:r>
              <a:rPr lang="en-US" sz="2000" dirty="0" smtClean="0"/>
              <a:t>You </a:t>
            </a:r>
            <a:r>
              <a:rPr lang="en-US" sz="2000" dirty="0"/>
              <a:t>will create a postcard from the “wild” west.  You will choose </a:t>
            </a:r>
            <a:r>
              <a:rPr lang="en-US" sz="2000" dirty="0" smtClean="0"/>
              <a:t>a person and </a:t>
            </a:r>
            <a:r>
              <a:rPr lang="en-US" sz="2000" dirty="0"/>
              <a:t>an event.  On one side of a large index card, you will write someone back East describing your experience at the event. On the front, you will provide an illustration specifically related to that event.  </a:t>
            </a:r>
          </a:p>
          <a:p>
            <a:pPr marL="120650" indent="0">
              <a:lnSpc>
                <a:spcPct val="120000"/>
              </a:lnSpc>
              <a:spcBef>
                <a:spcPts val="0"/>
              </a:spcBef>
              <a:buNone/>
            </a:pPr>
            <a:r>
              <a:rPr lang="en-US" sz="2000" dirty="0" smtClean="0"/>
              <a:t> </a:t>
            </a:r>
            <a:br>
              <a:rPr lang="en-US" sz="2000" dirty="0" smtClean="0"/>
            </a:br>
            <a:endParaRPr lang="en-US" sz="2000" dirty="0" smtClean="0"/>
          </a:p>
          <a:p>
            <a:pPr marL="120650" indent="0">
              <a:lnSpc>
                <a:spcPct val="120000"/>
              </a:lnSpc>
              <a:spcBef>
                <a:spcPts val="0"/>
              </a:spcBef>
              <a:buNone/>
            </a:pPr>
            <a:endParaRPr lang="en-US" sz="2000" b="1" dirty="0" smtClean="0"/>
          </a:p>
          <a:p>
            <a:pPr marL="120650" indent="0">
              <a:lnSpc>
                <a:spcPct val="120000"/>
              </a:lnSpc>
              <a:spcBef>
                <a:spcPts val="0"/>
              </a:spcBef>
              <a:buNone/>
            </a:pPr>
            <a:endParaRPr lang="en-US" sz="2000" b="1" dirty="0"/>
          </a:p>
          <a:p>
            <a:pPr marL="120650" indent="0">
              <a:lnSpc>
                <a:spcPct val="120000"/>
              </a:lnSpc>
              <a:spcBef>
                <a:spcPts val="0"/>
              </a:spcBef>
              <a:buNone/>
            </a:pPr>
            <a:endParaRPr lang="en-US" sz="2000" b="1" dirty="0" smtClean="0"/>
          </a:p>
          <a:p>
            <a:pPr marL="120650" indent="0">
              <a:lnSpc>
                <a:spcPct val="120000"/>
              </a:lnSpc>
              <a:spcBef>
                <a:spcPts val="0"/>
              </a:spcBef>
              <a:buNone/>
            </a:pPr>
            <a:endParaRPr lang="en-US" sz="2000" b="1" dirty="0"/>
          </a:p>
          <a:p>
            <a:pPr marL="120650" indent="0">
              <a:lnSpc>
                <a:spcPct val="120000"/>
              </a:lnSpc>
              <a:spcBef>
                <a:spcPts val="0"/>
              </a:spcBef>
              <a:buNone/>
            </a:pPr>
            <a:endParaRPr lang="en-US" sz="2000" b="1" dirty="0" smtClean="0"/>
          </a:p>
          <a:p>
            <a:pPr marL="120650" indent="0">
              <a:lnSpc>
                <a:spcPct val="120000"/>
              </a:lnSpc>
              <a:spcBef>
                <a:spcPts val="0"/>
              </a:spcBef>
              <a:buNone/>
            </a:pPr>
            <a:endParaRPr lang="en-US" sz="1600" b="1" dirty="0" smtClean="0"/>
          </a:p>
          <a:p>
            <a:pPr marL="120650" indent="0">
              <a:lnSpc>
                <a:spcPct val="120000"/>
              </a:lnSpc>
              <a:spcBef>
                <a:spcPts val="0"/>
              </a:spcBef>
              <a:buNone/>
            </a:pPr>
            <a:r>
              <a:rPr lang="en-US" sz="1600" b="1" dirty="0" smtClean="0"/>
              <a:t>Events:</a:t>
            </a:r>
            <a:endParaRPr lang="en-US" sz="1600" dirty="0" smtClean="0"/>
          </a:p>
          <a:p>
            <a:pPr marL="120650" indent="0">
              <a:lnSpc>
                <a:spcPct val="120000"/>
              </a:lnSpc>
              <a:spcBef>
                <a:spcPts val="0"/>
              </a:spcBef>
              <a:buNone/>
            </a:pPr>
            <a:r>
              <a:rPr lang="en-US" sz="1600" dirty="0" smtClean="0"/>
              <a:t>Custer’s Last Stand</a:t>
            </a:r>
          </a:p>
          <a:p>
            <a:pPr marL="120650" indent="0">
              <a:lnSpc>
                <a:spcPct val="120000"/>
              </a:lnSpc>
              <a:spcBef>
                <a:spcPts val="0"/>
              </a:spcBef>
              <a:buNone/>
            </a:pPr>
            <a:r>
              <a:rPr lang="en-US" sz="1600" dirty="0" smtClean="0"/>
              <a:t>Joining of Transcontinental RR</a:t>
            </a:r>
          </a:p>
          <a:p>
            <a:pPr marL="120650" indent="0">
              <a:lnSpc>
                <a:spcPct val="120000"/>
              </a:lnSpc>
              <a:spcBef>
                <a:spcPts val="0"/>
              </a:spcBef>
              <a:buNone/>
            </a:pPr>
            <a:r>
              <a:rPr lang="en-US" sz="1600" dirty="0" smtClean="0"/>
              <a:t>Wounded Knee</a:t>
            </a:r>
          </a:p>
          <a:p>
            <a:pPr marL="120650" indent="0">
              <a:lnSpc>
                <a:spcPct val="120000"/>
              </a:lnSpc>
              <a:spcBef>
                <a:spcPts val="0"/>
              </a:spcBef>
              <a:buNone/>
            </a:pPr>
            <a:r>
              <a:rPr lang="en-US" sz="1600" dirty="0" smtClean="0"/>
              <a:t>Sand Creek Massacre</a:t>
            </a:r>
          </a:p>
          <a:p>
            <a:pPr marL="120650" indent="0">
              <a:lnSpc>
                <a:spcPct val="120000"/>
              </a:lnSpc>
              <a:spcBef>
                <a:spcPts val="0"/>
              </a:spcBef>
              <a:buNone/>
            </a:pPr>
            <a:r>
              <a:rPr lang="en-US" sz="1600" dirty="0" smtClean="0"/>
              <a:t>Homestead Race for land</a:t>
            </a:r>
          </a:p>
          <a:p>
            <a:pPr marL="120650" indent="0">
              <a:lnSpc>
                <a:spcPct val="120000"/>
              </a:lnSpc>
              <a:spcBef>
                <a:spcPts val="0"/>
              </a:spcBef>
              <a:buNone/>
            </a:pPr>
            <a:r>
              <a:rPr lang="en-US" sz="1600" dirty="0" smtClean="0"/>
              <a:t>A cattle drive</a:t>
            </a:r>
          </a:p>
          <a:p>
            <a:pPr marL="120650" indent="0">
              <a:lnSpc>
                <a:spcPct val="120000"/>
              </a:lnSpc>
              <a:spcBef>
                <a:spcPts val="0"/>
              </a:spcBef>
              <a:buNone/>
            </a:pPr>
            <a:r>
              <a:rPr lang="en-US" sz="1600" dirty="0" smtClean="0"/>
              <a:t>The gold rush</a:t>
            </a:r>
          </a:p>
          <a:p>
            <a:pPr marL="0" indent="0">
              <a:lnSpc>
                <a:spcPct val="120000"/>
              </a:lnSpc>
              <a:spcBef>
                <a:spcPts val="0"/>
              </a:spcBef>
              <a:buNone/>
            </a:pPr>
            <a:endParaRPr lang="en-US" sz="1600" dirty="0"/>
          </a:p>
          <a:p>
            <a:pPr marL="120650" indent="0">
              <a:lnSpc>
                <a:spcPct val="120000"/>
              </a:lnSpc>
              <a:spcBef>
                <a:spcPts val="0"/>
              </a:spcBef>
              <a:buNone/>
            </a:pPr>
            <a:r>
              <a:rPr lang="en-US" sz="1600" b="1" dirty="0" smtClean="0"/>
              <a:t>People</a:t>
            </a:r>
            <a:r>
              <a:rPr lang="en-US" sz="1600" b="1" dirty="0"/>
              <a:t>:</a:t>
            </a:r>
            <a:endParaRPr lang="en-US" sz="1600" dirty="0"/>
          </a:p>
          <a:p>
            <a:pPr marL="120650" indent="0">
              <a:lnSpc>
                <a:spcPct val="120000"/>
              </a:lnSpc>
              <a:spcBef>
                <a:spcPts val="0"/>
              </a:spcBef>
              <a:buNone/>
            </a:pPr>
            <a:r>
              <a:rPr lang="en-US" sz="1600" dirty="0" smtClean="0"/>
              <a:t>A Native American </a:t>
            </a:r>
            <a:endParaRPr lang="en-US" sz="1600" dirty="0"/>
          </a:p>
          <a:p>
            <a:pPr marL="120650" indent="0">
              <a:lnSpc>
                <a:spcPct val="120000"/>
              </a:lnSpc>
              <a:spcBef>
                <a:spcPts val="0"/>
              </a:spcBef>
              <a:buNone/>
            </a:pPr>
            <a:r>
              <a:rPr lang="en-US" sz="1600" dirty="0"/>
              <a:t>Irish railroad worker</a:t>
            </a:r>
          </a:p>
          <a:p>
            <a:pPr marL="120650" indent="0">
              <a:lnSpc>
                <a:spcPct val="120000"/>
              </a:lnSpc>
              <a:spcBef>
                <a:spcPts val="0"/>
              </a:spcBef>
              <a:buNone/>
            </a:pPr>
            <a:r>
              <a:rPr lang="en-US" sz="1600" dirty="0"/>
              <a:t>Asian Railroad </a:t>
            </a:r>
            <a:r>
              <a:rPr lang="en-US" sz="1600" dirty="0" smtClean="0"/>
              <a:t>worker</a:t>
            </a:r>
          </a:p>
          <a:p>
            <a:pPr marL="120650" indent="0">
              <a:lnSpc>
                <a:spcPct val="120000"/>
              </a:lnSpc>
              <a:spcBef>
                <a:spcPts val="0"/>
              </a:spcBef>
              <a:buNone/>
            </a:pPr>
            <a:r>
              <a:rPr lang="en-US" sz="1600" dirty="0" smtClean="0"/>
              <a:t>An African American RR worker </a:t>
            </a:r>
            <a:endParaRPr lang="en-US" sz="1600" dirty="0"/>
          </a:p>
          <a:p>
            <a:pPr marL="120650" indent="0">
              <a:lnSpc>
                <a:spcPct val="120000"/>
              </a:lnSpc>
              <a:spcBef>
                <a:spcPts val="0"/>
              </a:spcBef>
              <a:buNone/>
            </a:pPr>
            <a:r>
              <a:rPr lang="en-US" sz="1600" dirty="0" smtClean="0"/>
              <a:t>A town sheriff </a:t>
            </a:r>
            <a:endParaRPr lang="en-US" sz="1600" dirty="0"/>
          </a:p>
          <a:p>
            <a:pPr marL="120650" indent="0">
              <a:lnSpc>
                <a:spcPct val="120000"/>
              </a:lnSpc>
              <a:spcBef>
                <a:spcPts val="0"/>
              </a:spcBef>
              <a:buNone/>
            </a:pPr>
            <a:r>
              <a:rPr lang="en-US" sz="1600" dirty="0" smtClean="0"/>
              <a:t>A US solider </a:t>
            </a:r>
            <a:endParaRPr lang="en-US" sz="1600" dirty="0"/>
          </a:p>
          <a:p>
            <a:pPr marL="120650" indent="0">
              <a:lnSpc>
                <a:spcPct val="120000"/>
              </a:lnSpc>
              <a:spcBef>
                <a:spcPts val="0"/>
              </a:spcBef>
              <a:buNone/>
            </a:pPr>
            <a:r>
              <a:rPr lang="en-US" sz="1600" dirty="0" smtClean="0"/>
              <a:t>A Homesteader</a:t>
            </a:r>
            <a:endParaRPr lang="en-US" sz="1600" dirty="0"/>
          </a:p>
          <a:p>
            <a:pPr marL="120650" indent="0">
              <a:lnSpc>
                <a:spcPct val="120000"/>
              </a:lnSpc>
              <a:spcBef>
                <a:spcPts val="0"/>
              </a:spcBef>
              <a:buNone/>
            </a:pPr>
            <a:r>
              <a:rPr lang="en-US" sz="1600" dirty="0"/>
              <a:t>A Cowboy </a:t>
            </a:r>
            <a:endParaRPr lang="en-US" sz="1600" dirty="0" smtClean="0"/>
          </a:p>
          <a:p>
            <a:pPr marL="120650" indent="0">
              <a:lnSpc>
                <a:spcPct val="120000"/>
              </a:lnSpc>
              <a:spcBef>
                <a:spcPts val="0"/>
              </a:spcBef>
              <a:buNone/>
            </a:pPr>
            <a:r>
              <a:rPr lang="en-US" sz="1600" dirty="0" smtClean="0"/>
              <a:t>A </a:t>
            </a:r>
            <a:r>
              <a:rPr lang="en-US" sz="1600" dirty="0"/>
              <a:t>Forty </a:t>
            </a:r>
            <a:r>
              <a:rPr lang="en-US" sz="1600" dirty="0" err="1"/>
              <a:t>Niner</a:t>
            </a:r>
            <a:endParaRPr lang="en-US" sz="1600" dirty="0"/>
          </a:p>
          <a:p>
            <a:pPr marL="0" indent="0">
              <a:lnSpc>
                <a:spcPct val="120000"/>
              </a:lnSpc>
              <a:spcBef>
                <a:spcPts val="0"/>
              </a:spcBef>
              <a:buNone/>
            </a:pPr>
            <a:endParaRPr lang="en-US" sz="1800" b="1" smtClean="0"/>
          </a:p>
          <a:p>
            <a:pPr marL="0" indent="0">
              <a:lnSpc>
                <a:spcPct val="120000"/>
              </a:lnSpc>
              <a:spcBef>
                <a:spcPts val="0"/>
              </a:spcBef>
              <a:buNone/>
            </a:pPr>
            <a:r>
              <a:rPr lang="en-US" sz="1800" b="1" smtClean="0"/>
              <a:t>Rubric</a:t>
            </a:r>
            <a:r>
              <a:rPr lang="en-US" sz="1800" b="1" dirty="0"/>
              <a:t>:</a:t>
            </a:r>
            <a:endParaRPr lang="en-US" sz="1800" dirty="0"/>
          </a:p>
          <a:p>
            <a:pPr>
              <a:lnSpc>
                <a:spcPct val="120000"/>
              </a:lnSpc>
              <a:spcBef>
                <a:spcPts val="0"/>
              </a:spcBef>
            </a:pPr>
            <a:r>
              <a:rPr lang="en-US" sz="1800" dirty="0"/>
              <a:t> </a:t>
            </a:r>
            <a:r>
              <a:rPr lang="en-US" sz="1800" dirty="0" smtClean="0"/>
              <a:t>The </a:t>
            </a:r>
            <a:r>
              <a:rPr lang="en-US" sz="1800" dirty="0"/>
              <a:t>student chose </a:t>
            </a:r>
            <a:r>
              <a:rPr lang="en-US" sz="1800" u="sng" dirty="0"/>
              <a:t>an appropriate person and event</a:t>
            </a:r>
            <a:r>
              <a:rPr lang="en-US" sz="1800" dirty="0"/>
              <a:t>, according to teacher direction</a:t>
            </a:r>
          </a:p>
          <a:p>
            <a:pPr>
              <a:lnSpc>
                <a:spcPct val="120000"/>
              </a:lnSpc>
              <a:spcBef>
                <a:spcPts val="0"/>
              </a:spcBef>
            </a:pPr>
            <a:r>
              <a:rPr lang="en-US" sz="1800" dirty="0" smtClean="0"/>
              <a:t>The </a:t>
            </a:r>
            <a:r>
              <a:rPr lang="en-US" sz="1800" dirty="0"/>
              <a:t>student took on the persona of the person, using first person voice.</a:t>
            </a:r>
          </a:p>
          <a:p>
            <a:pPr>
              <a:lnSpc>
                <a:spcPct val="120000"/>
              </a:lnSpc>
              <a:spcBef>
                <a:spcPts val="0"/>
              </a:spcBef>
            </a:pPr>
            <a:r>
              <a:rPr lang="en-US" sz="1800" dirty="0" smtClean="0"/>
              <a:t>The </a:t>
            </a:r>
            <a:r>
              <a:rPr lang="en-US" sz="1800" dirty="0"/>
              <a:t>student clearly and accurately described a situation or event with vivid detail.</a:t>
            </a:r>
          </a:p>
          <a:p>
            <a:pPr>
              <a:lnSpc>
                <a:spcPct val="120000"/>
              </a:lnSpc>
              <a:spcBef>
                <a:spcPts val="0"/>
              </a:spcBef>
            </a:pPr>
            <a:r>
              <a:rPr lang="en-US" sz="1800" dirty="0" smtClean="0"/>
              <a:t>The </a:t>
            </a:r>
            <a:r>
              <a:rPr lang="en-US" sz="1800" dirty="0"/>
              <a:t>student used language and tone appropriate to the time period.  </a:t>
            </a:r>
          </a:p>
          <a:p>
            <a:pPr>
              <a:lnSpc>
                <a:spcPct val="120000"/>
              </a:lnSpc>
              <a:spcBef>
                <a:spcPts val="0"/>
              </a:spcBef>
            </a:pPr>
            <a:r>
              <a:rPr lang="en-US" sz="1800" dirty="0" smtClean="0"/>
              <a:t>The </a:t>
            </a:r>
            <a:r>
              <a:rPr lang="en-US" sz="1800" dirty="0"/>
              <a:t>student produced a picture for the front which was clearly related to the event.</a:t>
            </a:r>
          </a:p>
          <a:p>
            <a:pPr>
              <a:lnSpc>
                <a:spcPct val="120000"/>
              </a:lnSpc>
              <a:spcBef>
                <a:spcPts val="0"/>
              </a:spcBef>
            </a:pPr>
            <a:r>
              <a:rPr lang="en-US" sz="1800" dirty="0" smtClean="0"/>
              <a:t>The </a:t>
            </a:r>
            <a:r>
              <a:rPr lang="en-US" sz="1800" dirty="0"/>
              <a:t>picture was neatly done, and incorporated color</a:t>
            </a:r>
            <a:r>
              <a:rPr lang="en-US" sz="1800" dirty="0" smtClean="0"/>
              <a:t>.</a:t>
            </a:r>
            <a:r>
              <a:rPr lang="en-US" sz="1800" dirty="0"/>
              <a:t> </a:t>
            </a:r>
          </a:p>
          <a:p>
            <a:pPr marL="0" indent="0">
              <a:lnSpc>
                <a:spcPct val="120000"/>
              </a:lnSpc>
              <a:spcBef>
                <a:spcPts val="0"/>
              </a:spcBef>
              <a:buNone/>
            </a:pPr>
            <a:r>
              <a:rPr lang="en-US" sz="1800" dirty="0"/>
              <a:t> </a:t>
            </a:r>
          </a:p>
          <a:p>
            <a:pPr marL="0" indent="0">
              <a:lnSpc>
                <a:spcPct val="120000"/>
              </a:lnSpc>
              <a:spcBef>
                <a:spcPts val="0"/>
              </a:spcBef>
              <a:buNone/>
            </a:pPr>
            <a:endParaRPr lang="en-US" sz="2000" dirty="0"/>
          </a:p>
        </p:txBody>
      </p:sp>
    </p:spTree>
    <p:extLst>
      <p:ext uri="{BB962C8B-B14F-4D97-AF65-F5344CB8AC3E}">
        <p14:creationId xmlns:p14="http://schemas.microsoft.com/office/powerpoint/2010/main" val="27342410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D003AC8-209A-4321-A17C-1B7A206433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0</TotalTime>
  <Words>919</Words>
  <Application>Microsoft Office PowerPoint</Application>
  <PresentationFormat>Custom</PresentationFormat>
  <Paragraphs>229</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Constantia</vt:lpstr>
      <vt:lpstr>Books Classic 16x9</vt:lpstr>
      <vt:lpstr>Music of the West</vt:lpstr>
      <vt:lpstr>Fools of ‘49: Those who went west looking for gold were often disappointed.</vt:lpstr>
      <vt:lpstr>The Old Chisolm Trail: Life was not easy for cowboys on a cattle drive. </vt:lpstr>
      <vt:lpstr>Little Joe the Wrangler: Western life was difficult and dangerous</vt:lpstr>
      <vt:lpstr>Lane County Bachelor: Homesteaders faced challenges unique to prairie life.</vt:lpstr>
      <vt:lpstr>The Orange Blossom Special</vt:lpstr>
      <vt:lpstr>Wish you were here.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2015-08-28T00:38:37Z</dcterms:created>
  <dcterms:modified xsi:type="dcterms:W3CDTF">2015-08-28T01:46:21Z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TC028010599991</vt:lpwstr>
  </property>
</Properties>
</file>