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73" r:id="rId2"/>
    <p:sldId id="274" r:id="rId3"/>
    <p:sldId id="284" r:id="rId4"/>
    <p:sldId id="275" r:id="rId5"/>
    <p:sldId id="276" r:id="rId6"/>
    <p:sldId id="27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61E59-7AA2-4833-8ED8-54AEC436782F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3957C-7381-4502-A715-4F8C0696C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D411FC-449F-42E9-91F6-3A1E8AC4E826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347D8-D61E-42E4-BF15-FB738020F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D411FC-449F-42E9-91F6-3A1E8AC4E826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347D8-D61E-42E4-BF15-FB738020F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D411FC-449F-42E9-91F6-3A1E8AC4E826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347D8-D61E-42E4-BF15-FB738020F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D411FC-449F-42E9-91F6-3A1E8AC4E826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347D8-D61E-42E4-BF15-FB738020F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D411FC-449F-42E9-91F6-3A1E8AC4E826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347D8-D61E-42E4-BF15-FB738020F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D411FC-449F-42E9-91F6-3A1E8AC4E826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347D8-D61E-42E4-BF15-FB738020F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D411FC-449F-42E9-91F6-3A1E8AC4E826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347D8-D61E-42E4-BF15-FB738020F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D411FC-449F-42E9-91F6-3A1E8AC4E826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347D8-D61E-42E4-BF15-FB738020F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D411FC-449F-42E9-91F6-3A1E8AC4E826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347D8-D61E-42E4-BF15-FB738020F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D411FC-449F-42E9-91F6-3A1E8AC4E826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347D8-D61E-42E4-BF15-FB738020F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D411FC-449F-42E9-91F6-3A1E8AC4E826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347D8-D61E-42E4-BF15-FB738020F8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1D411FC-449F-42E9-91F6-3A1E8AC4E826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12347D8-D61E-42E4-BF15-FB738020F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Political Fragmentation in the 1850s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10200"/>
            <a:ext cx="8183880" cy="1051560"/>
          </a:xfrm>
        </p:spPr>
        <p:txBody>
          <a:bodyPr/>
          <a:lstStyle/>
          <a:p>
            <a:r>
              <a:rPr lang="en-US" dirty="0" smtClean="0"/>
              <a:t>Whig Party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03648"/>
          </a:xfrm>
        </p:spPr>
        <p:txBody>
          <a:bodyPr>
            <a:normAutofit/>
          </a:bodyPr>
          <a:lstStyle/>
          <a:p>
            <a:r>
              <a:rPr lang="en-US" dirty="0" smtClean="0"/>
              <a:t>Whigs divided over</a:t>
            </a:r>
          </a:p>
          <a:p>
            <a:pPr lvl="1"/>
            <a:r>
              <a:rPr lang="en-US" dirty="0" smtClean="0"/>
              <a:t>Slavery</a:t>
            </a:r>
          </a:p>
          <a:p>
            <a:pPr lvl="1"/>
            <a:r>
              <a:rPr lang="en-US" dirty="0" smtClean="0"/>
              <a:t>Fugitive Slave Act</a:t>
            </a:r>
          </a:p>
          <a:p>
            <a:pPr lvl="1"/>
            <a:r>
              <a:rPr lang="en-US" dirty="0" smtClean="0"/>
              <a:t>Compromise of 1850</a:t>
            </a:r>
          </a:p>
          <a:p>
            <a:pPr lvl="1"/>
            <a:r>
              <a:rPr lang="en-US" dirty="0" smtClean="0"/>
              <a:t>Kansas-Nebraska Act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1834 &amp; died in 1854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Northern “conscience” Whigs</a:t>
            </a:r>
          </a:p>
          <a:p>
            <a:pPr marL="36513" lvl="1" indent="-36513">
              <a:buNone/>
            </a:pPr>
            <a:r>
              <a:rPr lang="en-US" sz="3200" dirty="0" smtClean="0"/>
              <a:t>Southern “cotton” Whigs 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1792-Present</a:t>
            </a:r>
          </a:p>
          <a:p>
            <a:r>
              <a:rPr lang="en-US" dirty="0" smtClean="0"/>
              <a:t>Election of 1860 splits into Northern and Southern </a:t>
            </a:r>
            <a:r>
              <a:rPr lang="en-US" dirty="0" smtClean="0"/>
              <a:t>Branches</a:t>
            </a:r>
          </a:p>
          <a:p>
            <a:r>
              <a:rPr lang="en-US" dirty="0" smtClean="0"/>
              <a:t>Some N. </a:t>
            </a:r>
            <a:r>
              <a:rPr lang="en-US" dirty="0" err="1" smtClean="0"/>
              <a:t>Dems</a:t>
            </a:r>
            <a:r>
              <a:rPr lang="en-US" dirty="0" smtClean="0"/>
              <a:t> support slavery b/c afraid of collapse of cotton industry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Free-Soil Party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1844-Civil War</a:t>
            </a:r>
          </a:p>
          <a:p>
            <a:r>
              <a:rPr lang="en-US" dirty="0" smtClean="0"/>
              <a:t>Not all abolitionists, </a:t>
            </a:r>
            <a:r>
              <a:rPr lang="en-US" i="1" dirty="0" smtClean="0"/>
              <a:t>all oppose slaves in territories</a:t>
            </a:r>
          </a:p>
          <a:p>
            <a:r>
              <a:rPr lang="en-US" dirty="0" smtClean="0"/>
              <a:t>#1 goal: prevent </a:t>
            </a:r>
            <a:r>
              <a:rPr lang="en-US" i="1" dirty="0" smtClean="0"/>
              <a:t>labor competition</a:t>
            </a:r>
            <a:endParaRPr lang="en-US" dirty="0" smtClean="0"/>
          </a:p>
          <a:p>
            <a:r>
              <a:rPr lang="en-US" dirty="0" smtClean="0"/>
              <a:t>Many were </a:t>
            </a:r>
            <a:r>
              <a:rPr lang="en-US" i="1" dirty="0" smtClean="0"/>
              <a:t>racists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Know-Nothing Party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(1849-1854)</a:t>
            </a:r>
          </a:p>
          <a:p>
            <a:r>
              <a:rPr lang="en-US" dirty="0" smtClean="0"/>
              <a:t>Belief in </a:t>
            </a:r>
            <a:r>
              <a:rPr lang="en-US" i="1" dirty="0" err="1" smtClean="0"/>
              <a:t>nativism</a:t>
            </a:r>
            <a:endParaRPr lang="en-US" dirty="0" smtClean="0"/>
          </a:p>
          <a:p>
            <a:r>
              <a:rPr lang="en-US" dirty="0" smtClean="0"/>
              <a:t>Mostly middle-class Protestants</a:t>
            </a:r>
          </a:p>
          <a:p>
            <a:r>
              <a:rPr lang="en-US" dirty="0" smtClean="0"/>
              <a:t>Anti-immigrant</a:t>
            </a:r>
          </a:p>
          <a:p>
            <a:r>
              <a:rPr lang="en-US" dirty="0" smtClean="0"/>
              <a:t>Anti-Catholic</a:t>
            </a:r>
          </a:p>
          <a:p>
            <a:r>
              <a:rPr lang="en-US" dirty="0" smtClean="0"/>
              <a:t>Split over slavery in territories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Party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(1854-present)</a:t>
            </a:r>
          </a:p>
          <a:p>
            <a:r>
              <a:rPr lang="en-US" dirty="0" smtClean="0"/>
              <a:t>An “umbrella” party: members agree on </a:t>
            </a:r>
            <a:r>
              <a:rPr lang="en-US" i="1" dirty="0" smtClean="0"/>
              <a:t>prohibiting slavery in territories </a:t>
            </a:r>
            <a:endParaRPr lang="en-US" dirty="0" smtClean="0"/>
          </a:p>
          <a:p>
            <a:r>
              <a:rPr lang="en-US" dirty="0" smtClean="0"/>
              <a:t>Included: free-</a:t>
            </a:r>
            <a:r>
              <a:rPr lang="en-US" dirty="0" err="1" smtClean="0"/>
              <a:t>soilers</a:t>
            </a:r>
            <a:r>
              <a:rPr lang="en-US" dirty="0" smtClean="0"/>
              <a:t>, N. Whigs, N. </a:t>
            </a:r>
            <a:r>
              <a:rPr lang="en-US" dirty="0" err="1" smtClean="0"/>
              <a:t>Dems</a:t>
            </a:r>
            <a:r>
              <a:rPr lang="en-US" dirty="0" smtClean="0"/>
              <a:t>, </a:t>
            </a:r>
            <a:r>
              <a:rPr lang="en-US" dirty="0" err="1" smtClean="0"/>
              <a:t>nativists</a:t>
            </a:r>
            <a:r>
              <a:rPr lang="en-US" dirty="0" smtClean="0"/>
              <a:t>, radical abolitionists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421</TotalTime>
  <Words>133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Aspect</vt:lpstr>
      <vt:lpstr>Political Fragmentation in the 1850s</vt:lpstr>
      <vt:lpstr>Whig Party </vt:lpstr>
      <vt:lpstr>Democrats</vt:lpstr>
      <vt:lpstr>Free-Soil Party</vt:lpstr>
      <vt:lpstr>Know-Nothing Party</vt:lpstr>
      <vt:lpstr>Republican Party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Pre-Civil War:</dc:title>
  <dc:creator>WCPSS</dc:creator>
  <cp:lastModifiedBy>Owner</cp:lastModifiedBy>
  <cp:revision>71</cp:revision>
  <dcterms:created xsi:type="dcterms:W3CDTF">2010-03-02T19:45:00Z</dcterms:created>
  <dcterms:modified xsi:type="dcterms:W3CDTF">2015-12-03T16:42:54Z</dcterms:modified>
</cp:coreProperties>
</file>