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2" r:id="rId3"/>
    <p:sldId id="283" r:id="rId4"/>
    <p:sldId id="285" r:id="rId5"/>
    <p:sldId id="288" r:id="rId6"/>
    <p:sldId id="291" r:id="rId7"/>
    <p:sldId id="290" r:id="rId8"/>
    <p:sldId id="292" r:id="rId9"/>
    <p:sldId id="293" r:id="rId10"/>
    <p:sldId id="295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68" autoAdjust="0"/>
    <p:restoredTop sz="84103" autoAdjust="0"/>
  </p:normalViewPr>
  <p:slideViewPr>
    <p:cSldViewPr>
      <p:cViewPr varScale="1">
        <p:scale>
          <a:sx n="62" d="100"/>
          <a:sy n="62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E5D4-D7A8-4219-A0C7-DD4532DA2FB2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A560-9962-4238-9EDA-E1A65B41E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A560-9962-4238-9EDA-E1A65B41E4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C1FF-0F52-481B-BC1D-F222A4FE5E9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46A432-A595-4019-80DE-F09FDEA5B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B9A4F4-4479-4FC2-9D97-C44EE77AB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EB78D6-1BD0-4A3B-A023-631AFD2F5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032F75-A44A-4780-9BFE-A7338D469AF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2B3A37-B333-44FB-8146-E1B90296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Tonkin Gulf </a:t>
            </a:r>
            <a:r>
              <a:rPr lang="en-US" dirty="0" smtClean="0"/>
              <a:t>Incident/ Resolution</a:t>
            </a:r>
            <a:endParaRPr lang="en-US" dirty="0"/>
          </a:p>
        </p:txBody>
      </p:sp>
      <p:pic>
        <p:nvPicPr>
          <p:cNvPr id="19462" name="Picture 6" descr="tonkin slid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2491090" cy="4572000"/>
          </a:xfrm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1524000"/>
            <a:ext cx="5257800" cy="47053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Aug ‘64, announces North Vietnam attacked </a:t>
            </a:r>
            <a:r>
              <a:rPr lang="en-US" sz="2400" dirty="0"/>
              <a:t>one </a:t>
            </a:r>
            <a:r>
              <a:rPr lang="en-US" sz="2400" dirty="0" smtClean="0"/>
              <a:t>ship </a:t>
            </a:r>
            <a:r>
              <a:rPr lang="en-US" sz="2400" dirty="0"/>
              <a:t>in the Gulf of Tonkin.</a:t>
            </a:r>
          </a:p>
          <a:p>
            <a:r>
              <a:rPr lang="en-US" sz="2400" dirty="0" smtClean="0"/>
              <a:t>Resolution passed, giving LBJ right to take “all </a:t>
            </a:r>
            <a:r>
              <a:rPr lang="en-US" sz="2400" dirty="0"/>
              <a:t>necessary action” to </a:t>
            </a:r>
            <a:r>
              <a:rPr lang="en-US" sz="2400" dirty="0" smtClean="0"/>
              <a:t>in </a:t>
            </a:r>
            <a:r>
              <a:rPr lang="en-US" sz="2400" dirty="0"/>
              <a:t>Vietnam.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300" dirty="0" smtClean="0"/>
              <a:t>never declared war</a:t>
            </a:r>
          </a:p>
          <a:p>
            <a:pPr lvl="1"/>
            <a:r>
              <a:rPr lang="en-US" sz="2300" dirty="0" smtClean="0"/>
              <a:t>Used as a “blank check”</a:t>
            </a:r>
          </a:p>
          <a:p>
            <a:pPr lvl="1"/>
            <a:r>
              <a:rPr lang="en-US" sz="2300" dirty="0" smtClean="0"/>
              <a:t>Later, doubt was cast upon the events at the Gulf of Tonkin, and some believe the attack was fabricated or exaggerated to justify our involvement.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Name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LBJ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McNamara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Westmoreland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4600"/>
            <a:ext cx="4419600" cy="3777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Escalates US involvement, unleashes “Op Rolling Thunder” (bombing of NV), sends over 300,000 troops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 of Defense 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 of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of US troops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Leaders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Colonization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6251448" cy="4572000"/>
          </a:xfrm>
        </p:spPr>
        <p:txBody>
          <a:bodyPr/>
          <a:lstStyle/>
          <a:p>
            <a:pPr marL="0" indent="0"/>
            <a:r>
              <a:rPr lang="en-US" dirty="0" smtClean="0"/>
              <a:t>1800s-WWII—France controls Indochina (Vietnam, Laos, and Cambodia); Restricts Vietnamese rights</a:t>
            </a:r>
          </a:p>
        </p:txBody>
      </p:sp>
      <p:pic>
        <p:nvPicPr>
          <p:cNvPr id="5125" name="Picture 5" descr="sli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2087"/>
            <a:ext cx="2133600" cy="5565913"/>
          </a:xfrm>
          <a:prstGeom prst="rect">
            <a:avLst/>
          </a:prstGeom>
          <a:noFill/>
        </p:spPr>
      </p:pic>
      <p:pic>
        <p:nvPicPr>
          <p:cNvPr id="5126" name="Picture 6" descr="french coloni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82484"/>
            <a:ext cx="4953000" cy="352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 Chi Minh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71650"/>
            <a:ext cx="4495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 Chi Minh led a group opposed to French rule. </a:t>
            </a:r>
          </a:p>
          <a:p>
            <a:pPr lvl="1"/>
            <a:r>
              <a:rPr lang="en-US" dirty="0" smtClean="0"/>
              <a:t>sought independence</a:t>
            </a:r>
          </a:p>
          <a:p>
            <a:pPr lvl="1"/>
            <a:r>
              <a:rPr lang="en-US" dirty="0" smtClean="0"/>
              <a:t>founds Indochinese Communist Party </a:t>
            </a:r>
          </a:p>
          <a:p>
            <a:r>
              <a:rPr lang="en-US" dirty="0" smtClean="0"/>
              <a:t>Vietminh</a:t>
            </a:r>
          </a:p>
          <a:p>
            <a:pPr lvl="1"/>
            <a:r>
              <a:rPr lang="en-US" dirty="0" smtClean="0"/>
              <a:t>Ho’s followers </a:t>
            </a:r>
          </a:p>
          <a:p>
            <a:r>
              <a:rPr lang="en-US" dirty="0" smtClean="0"/>
              <a:t>Declared Northern independence in Hanoi in 1945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sli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328863" cy="423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341701"/>
            <a:ext cx="3124200" cy="5516299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5181600" cy="4114800"/>
          </a:xfrm>
        </p:spPr>
        <p:txBody>
          <a:bodyPr/>
          <a:lstStyle/>
          <a:p>
            <a:r>
              <a:rPr lang="en-US" dirty="0" smtClean="0"/>
              <a:t>The French return—US (Truman) supports them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Belief in “domino theory”– if one SE Asian falls to communism , they all fall </a:t>
            </a:r>
          </a:p>
          <a:p>
            <a:r>
              <a:rPr lang="en-US" dirty="0" smtClean="0"/>
              <a:t>Fail to retake Vietnam, forced to surrender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9696" name="Object 1024"/>
          <p:cNvGraphicFramePr>
            <a:graphicFrameLocks noChangeAspect="1"/>
          </p:cNvGraphicFramePr>
          <p:nvPr/>
        </p:nvGraphicFramePr>
        <p:xfrm>
          <a:off x="4038600" y="4419600"/>
          <a:ext cx="1828800" cy="1933575"/>
        </p:xfrm>
        <a:graphic>
          <a:graphicData uri="http://schemas.openxmlformats.org/presentationml/2006/ole">
            <p:oleObj spid="_x0000_s2050" name="Clip" r:id="rId4" imgW="714286" imgH="714286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477000" y="1981200"/>
            <a:ext cx="1143000" cy="381000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Geneva Accords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5413248" cy="4572000"/>
          </a:xfrm>
        </p:spPr>
        <p:txBody>
          <a:bodyPr>
            <a:normAutofit/>
          </a:bodyPr>
          <a:lstStyle/>
          <a:p>
            <a:r>
              <a:rPr lang="en-US" sz="2800" dirty="0"/>
              <a:t>In 1954, France, Britain, </a:t>
            </a:r>
            <a:r>
              <a:rPr lang="en-US" sz="2800" dirty="0" smtClean="0"/>
              <a:t>USSR</a:t>
            </a:r>
            <a:r>
              <a:rPr lang="en-US" sz="2800" dirty="0"/>
              <a:t>, </a:t>
            </a:r>
            <a:r>
              <a:rPr lang="en-US" sz="2800" dirty="0" smtClean="0"/>
              <a:t>US</a:t>
            </a:r>
            <a:r>
              <a:rPr lang="en-US" sz="2800" dirty="0"/>
              <a:t>, China, Laos and Cambodia met </a:t>
            </a:r>
            <a:r>
              <a:rPr lang="en-US" sz="2800" dirty="0" smtClean="0"/>
              <a:t>with Vietminh for peace talks</a:t>
            </a:r>
          </a:p>
          <a:p>
            <a:r>
              <a:rPr lang="en-US" sz="2800" dirty="0" smtClean="0"/>
              <a:t>Divide Vietnam on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parallel, </a:t>
            </a:r>
          </a:p>
          <a:p>
            <a:pPr lvl="1"/>
            <a:r>
              <a:rPr lang="en-US" sz="2300" dirty="0" smtClean="0"/>
              <a:t>1956 would hold an election between Communist government {North} or Nationalist (anti-communist) government {South}</a:t>
            </a:r>
          </a:p>
          <a:p>
            <a:endParaRPr lang="en-US" sz="2800" dirty="0"/>
          </a:p>
        </p:txBody>
      </p:sp>
      <p:pic>
        <p:nvPicPr>
          <p:cNvPr id="12294" name="Picture 6" descr="tonkin slid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55342" y="1447800"/>
            <a:ext cx="3588658" cy="5257800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7010400" y="3581400"/>
            <a:ext cx="1143000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slide 1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97086"/>
            <a:ext cx="2590800" cy="2960914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 Diem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6937248" cy="50261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President in the South</a:t>
            </a:r>
          </a:p>
          <a:p>
            <a:r>
              <a:rPr lang="en-US" sz="2800" dirty="0" smtClean="0"/>
              <a:t>Catholic</a:t>
            </a:r>
          </a:p>
          <a:p>
            <a:r>
              <a:rPr lang="en-US" sz="2800" dirty="0" smtClean="0"/>
              <a:t>Corrupt </a:t>
            </a:r>
            <a:r>
              <a:rPr lang="en-US" sz="2800" dirty="0"/>
              <a:t>and persecuted </a:t>
            </a:r>
            <a:r>
              <a:rPr lang="en-US" sz="2800" dirty="0" smtClean="0"/>
              <a:t>Buddhists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Even so, the U.S. supported him, since he was anti-communist</a:t>
            </a:r>
          </a:p>
        </p:txBody>
      </p:sp>
      <p:pic>
        <p:nvPicPr>
          <p:cNvPr id="15366" name="Picture 6" descr="slide 10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685800"/>
            <a:ext cx="2286000" cy="28580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 Diem</a:t>
            </a:r>
            <a:endParaRPr lang="en-US" dirty="0"/>
          </a:p>
        </p:txBody>
      </p:sp>
      <p:pic>
        <p:nvPicPr>
          <p:cNvPr id="14342" name="Picture 6" descr="slid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3747465" cy="4572000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752600"/>
            <a:ext cx="43434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Ho Chi Minh </a:t>
            </a:r>
            <a:r>
              <a:rPr lang="en-US" sz="2800" dirty="0" smtClean="0"/>
              <a:t>gains popularity </a:t>
            </a:r>
            <a:r>
              <a:rPr lang="en-US" sz="2800" dirty="0"/>
              <a:t>in </a:t>
            </a:r>
            <a:r>
              <a:rPr lang="en-US" sz="2800" dirty="0" smtClean="0"/>
              <a:t>the North and South</a:t>
            </a:r>
            <a:endParaRPr lang="en-US" sz="2800" dirty="0"/>
          </a:p>
          <a:p>
            <a:r>
              <a:rPr lang="en-US" sz="2800" dirty="0" smtClean="0"/>
              <a:t>Diem afraid to lose ‘56 elections</a:t>
            </a:r>
            <a:r>
              <a:rPr lang="en-US" sz="2800" dirty="0"/>
              <a:t>.  </a:t>
            </a:r>
            <a:endParaRPr lang="en-US" sz="2800" dirty="0" smtClean="0"/>
          </a:p>
          <a:p>
            <a:pPr lvl="1"/>
            <a:r>
              <a:rPr lang="en-US" sz="2300" dirty="0" smtClean="0"/>
              <a:t>South refuses to </a:t>
            </a:r>
            <a:r>
              <a:rPr lang="en-US" sz="2300" dirty="0"/>
              <a:t>participate.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Vietcong</a:t>
            </a:r>
            <a:endParaRPr lang="en-US" dirty="0"/>
          </a:p>
        </p:txBody>
      </p:sp>
      <p:pic>
        <p:nvPicPr>
          <p:cNvPr id="16390" name="Picture 6" descr="slid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572000" cy="5330246"/>
          </a:xfrm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771650"/>
            <a:ext cx="3810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Communist </a:t>
            </a:r>
            <a:r>
              <a:rPr lang="en-US" sz="2800" dirty="0"/>
              <a:t>group formed in the </a:t>
            </a:r>
            <a:r>
              <a:rPr lang="en-US" sz="2800" dirty="0" smtClean="0"/>
              <a:t>South</a:t>
            </a:r>
            <a:endParaRPr lang="en-US" sz="2800" dirty="0"/>
          </a:p>
          <a:p>
            <a:r>
              <a:rPr lang="en-US" sz="2800" dirty="0" smtClean="0"/>
              <a:t>Difficult to tell apart </a:t>
            </a:r>
          </a:p>
          <a:p>
            <a:pPr lvl="1"/>
            <a:r>
              <a:rPr lang="en-US" sz="2300" dirty="0" smtClean="0"/>
              <a:t>did not wear uniforms </a:t>
            </a:r>
          </a:p>
          <a:p>
            <a:pPr lvl="1"/>
            <a:r>
              <a:rPr lang="en-US" sz="2300" dirty="0" smtClean="0"/>
              <a:t>used guerilla tactics</a:t>
            </a:r>
          </a:p>
          <a:p>
            <a:r>
              <a:rPr lang="en-US" sz="2800" dirty="0" smtClean="0"/>
              <a:t>South becomes unstable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slide 1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5668" y="1371600"/>
            <a:ext cx="2838332" cy="3102892"/>
          </a:xfrm>
        </p:spPr>
      </p:pic>
      <p:pic>
        <p:nvPicPr>
          <p:cNvPr id="5" name="Picture 5" descr="slide 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733800"/>
            <a:ext cx="2020289" cy="28956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Tonkin Gulf Incident/Resolution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‘63—US supports </a:t>
            </a:r>
            <a:r>
              <a:rPr lang="en-US" sz="2800" dirty="0"/>
              <a:t>a coup </a:t>
            </a:r>
            <a:r>
              <a:rPr lang="en-US" sz="2800" dirty="0" smtClean="0"/>
              <a:t>against Diem (assassinated)</a:t>
            </a:r>
            <a:endParaRPr lang="en-US" sz="2800" dirty="0"/>
          </a:p>
          <a:p>
            <a:pPr lvl="1"/>
            <a:r>
              <a:rPr lang="en-US" sz="2300" dirty="0" smtClean="0"/>
              <a:t>Weeks later, JFK is killed &amp; LBJ inherits </a:t>
            </a:r>
            <a:r>
              <a:rPr lang="en-US" sz="2300" dirty="0"/>
              <a:t>the </a:t>
            </a:r>
            <a:r>
              <a:rPr lang="en-US" sz="2300" dirty="0" smtClean="0"/>
              <a:t>war.</a:t>
            </a:r>
          </a:p>
          <a:p>
            <a:r>
              <a:rPr lang="en-US" sz="2800" dirty="0" smtClean="0"/>
              <a:t>LBJ wants to look “tough” on communism</a:t>
            </a:r>
          </a:p>
          <a:p>
            <a:pPr lvl="1"/>
            <a:endParaRPr lang="en-US" sz="23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686</TotalTime>
  <Words>356</Words>
  <Application>Microsoft Office PowerPoint</Application>
  <PresentationFormat>On-screen Show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Civic</vt:lpstr>
      <vt:lpstr>Clip</vt:lpstr>
      <vt:lpstr>Vietnam War</vt:lpstr>
      <vt:lpstr>French Colonization</vt:lpstr>
      <vt:lpstr>Ho Chi Minh</vt:lpstr>
      <vt:lpstr>Battle at Dien Bien Phu</vt:lpstr>
      <vt:lpstr>The Geneva Accords</vt:lpstr>
      <vt:lpstr>Ngo Diem</vt:lpstr>
      <vt:lpstr>Ngo Diem</vt:lpstr>
      <vt:lpstr>Vietcong</vt:lpstr>
      <vt:lpstr>Tonkin Gulf Incident/Resolution </vt:lpstr>
      <vt:lpstr>Tonkin Gulf Incident/ Resolution</vt:lpstr>
      <vt:lpstr>US Leaders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Quiz</dc:title>
  <dc:creator>Windows User</dc:creator>
  <cp:lastModifiedBy>Owner</cp:lastModifiedBy>
  <cp:revision>74</cp:revision>
  <dcterms:created xsi:type="dcterms:W3CDTF">2010-01-04T20:59:57Z</dcterms:created>
  <dcterms:modified xsi:type="dcterms:W3CDTF">2015-12-11T13:39:55Z</dcterms:modified>
</cp:coreProperties>
</file>