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A2AA-C385-465C-B416-02D63F1958D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EC8D-C09F-46B5-96AC-FAEA9D5C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ZXNTefo2LE0/T1fzMOUkf7I/AAAAAAAAAi8/QAFbPmXHSW0/s1600/DAVID_BRADLEY-Pueblo_Feast_Day-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5240"/>
            <a:ext cx="9105900" cy="65722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" y="6457890"/>
            <a:ext cx="9144001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Pueblo Feast Day, </a:t>
            </a:r>
            <a:r>
              <a:rPr lang="en-US" sz="2000" smtClean="0">
                <a:solidFill>
                  <a:schemeClr val="bg1"/>
                </a:solidFill>
              </a:rPr>
              <a:t>David Bradley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347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15200" y="0"/>
            <a:ext cx="182880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American Gothic,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Grant Wood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05058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15200" y="0"/>
            <a:ext cx="1828801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Freedom from Want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Norman Rockwell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8617"/>
            <a:ext cx="7659914" cy="60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" y="6457890"/>
            <a:ext cx="9144001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Orange Pickers, Florida</a:t>
            </a:r>
            <a:r>
              <a:rPr lang="en-US" sz="2000" dirty="0" smtClean="0">
                <a:solidFill>
                  <a:schemeClr val="bg1"/>
                </a:solidFill>
              </a:rPr>
              <a:t>, Charles James Prendergast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55973" cy="679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651558" y="0"/>
            <a:ext cx="492443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The Musicale, Barber Shop, Trenton Falls New York</a:t>
            </a:r>
            <a:r>
              <a:rPr lang="en-US" sz="2000" dirty="0" smtClean="0">
                <a:solidFill>
                  <a:schemeClr val="bg1"/>
                </a:solidFill>
              </a:rPr>
              <a:t>, Thomas Hicks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assconnection.s3.amazonaws.com/271/flashcards/2442271/jpg/final_exams_review_power_point_page_03_image_00021355349938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249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28447" y="0"/>
            <a:ext cx="615553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Midsummer Night in Harlem, </a:t>
            </a:r>
            <a:r>
              <a:rPr lang="en-US" sz="2800" dirty="0" smtClean="0">
                <a:solidFill>
                  <a:schemeClr val="bg1"/>
                </a:solidFill>
              </a:rPr>
              <a:t>Palmer Hayden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3435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15200" y="0"/>
            <a:ext cx="1828801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A German Immigrant Inquiring His Way</a:t>
            </a:r>
            <a:r>
              <a:rPr lang="en-US" sz="2000" dirty="0" smtClean="0">
                <a:solidFill>
                  <a:schemeClr val="bg1"/>
                </a:solidFill>
              </a:rPr>
              <a:t>, Charles Felix Blauvelt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Write a paragraph and draw your </a:t>
            </a:r>
            <a:r>
              <a:rPr lang="en-US" smtClean="0">
                <a:solidFill>
                  <a:schemeClr val="bg1"/>
                </a:solidFill>
              </a:rPr>
              <a:t>own picture </a:t>
            </a:r>
            <a:r>
              <a:rPr lang="en-US" dirty="0" smtClean="0">
                <a:solidFill>
                  <a:schemeClr val="bg1"/>
                </a:solidFill>
              </a:rPr>
              <a:t>on what you think an American is.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71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rjones9</dc:creator>
  <cp:lastModifiedBy>rjones9</cp:lastModifiedBy>
  <cp:revision>27</cp:revision>
  <dcterms:created xsi:type="dcterms:W3CDTF">2011-01-19T12:49:34Z</dcterms:created>
  <dcterms:modified xsi:type="dcterms:W3CDTF">2014-08-27T15:11:01Z</dcterms:modified>
</cp:coreProperties>
</file>