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83" r:id="rId17"/>
    <p:sldId id="274" r:id="rId18"/>
    <p:sldId id="275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A9952-6D32-4173-BCF8-D2AA4B14271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A4187-7B98-4849-8ADD-5E385DE4FCC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9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73B26-D6CE-4C60-8222-7E858F7B156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A40F-6C68-405F-95C5-ED789BF7ABC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3B19-E438-4418-92F5-C7B565A898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B6CF9-929D-4857-A858-7E04C0F35A8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2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455C-B3EE-4C8E-B54B-07EBFE3CA9A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8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08AE2-212D-44F9-9045-D390FC4ABA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47F45-C00B-446E-BD43-70D0C64D58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0215B-B2D3-4B89-85EF-C757E45D41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D90CC-BFBB-40F4-AFA6-8714D1A16A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3782302-C24D-4AAA-9FA8-DA3EF680D7A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8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04673-E413-4CDD-8370-1E188921204B}" type="slidenum">
              <a:rPr lang="en-US" b="1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2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WWII Propaganda Posters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emotion do each of these posters appeal to (Anger, loyalty, fear, humor, pride, etc) </a:t>
            </a:r>
          </a:p>
          <a:p>
            <a:pPr eaLnBrk="1" hangingPunct="1"/>
            <a:r>
              <a:rPr lang="en-US" dirty="0" smtClean="0"/>
              <a:t>What attitude or specific action are they encouraging?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1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avy en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012" y="0"/>
            <a:ext cx="4252587" cy="688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5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 need your skill in a war job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8813"/>
            <a:ext cx="5314052" cy="672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3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tionalww2museumimages.org/web-assets/images/propaganda-lesson-gallery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216" y="0"/>
            <a:ext cx="53712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8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on't let that shadow touch them. Buy war bo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5725"/>
            <a:ext cx="4878388" cy="677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6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1.squarespace.com/static/53dd6676e4b0fedfbc26ea91/t/56167d69e4b0a72c7d28d1de/1444314484412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61" y="0"/>
            <a:ext cx="5490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rricks.com/WorldWar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989"/>
          <a:stretch/>
        </p:blipFill>
        <p:spPr bwMode="auto">
          <a:xfrm>
            <a:off x="2006221" y="0"/>
            <a:ext cx="4626591" cy="68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xpelliarmuss.files.wordpress.com/2014/03/us-wwii-propaganda.jpeg?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069" y="0"/>
            <a:ext cx="51063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5" descr="ro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146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15200" y="56576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</a:rPr>
              <a:t>The Original Rosie the Riveter </a:t>
            </a:r>
          </a:p>
        </p:txBody>
      </p:sp>
    </p:spTree>
    <p:extLst>
      <p:ext uri="{BB962C8B-B14F-4D97-AF65-F5344CB8AC3E}">
        <p14:creationId xmlns:p14="http://schemas.microsoft.com/office/powerpoint/2010/main" val="14720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age:We Can Do It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1395"/>
            <a:ext cx="5317463" cy="6879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5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Four Freedom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US to support the war</a:t>
            </a:r>
          </a:p>
          <a:p>
            <a:r>
              <a:rPr lang="en-US" dirty="0" smtClean="0"/>
              <a:t>Names the Freedoms for which we are fighting </a:t>
            </a:r>
          </a:p>
          <a:p>
            <a:r>
              <a:rPr lang="en-US" dirty="0" smtClean="0"/>
              <a:t>Popular artist Norman Rockwell created posters from the speech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Hollywood Helps out: Rita Hayworth</a:t>
            </a:r>
            <a:endParaRPr lang="en-US" dirty="0"/>
          </a:p>
        </p:txBody>
      </p:sp>
      <p:pic>
        <p:nvPicPr>
          <p:cNvPr id="37890" name="Picture 2" descr="http://www.archives.gov/research/ww2/photos/images/ww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352909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-31751"/>
            <a:ext cx="47244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res_roosevelts_add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5861" y="6079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19050"/>
            <a:ext cx="48735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14" y="0"/>
            <a:ext cx="4887686" cy="68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8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697361" cy="68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5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rchives.gov/research/ww2/photos/images/ww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52731"/>
            <a:ext cx="4737100" cy="6910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tsplus.com/vector/uploads/legacy/articles/2010/inspir_propagandaposters/foryourcountryss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8" y="0"/>
            <a:ext cx="4580198" cy="68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778 r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201" y="0"/>
            <a:ext cx="49049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6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wwiim.org/images/ed-research-starter-women-galle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24" y="0"/>
            <a:ext cx="5225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random/>
      </p:transition>
    </mc:Choice>
    <mc:Fallback xmlns="">
      <p:transition spd="slow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ionalww2museumimages.org/web-assets/images/propaganda-snapsho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501" y="0"/>
            <a:ext cx="524678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4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ave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30" y="1"/>
            <a:ext cx="53711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2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nti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508" y="0"/>
            <a:ext cx="48489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4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72</Words>
  <Application>Microsoft Office PowerPoint</Application>
  <PresentationFormat>On-screen Show (4:3)</PresentationFormat>
  <Paragraphs>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Flow</vt:lpstr>
      <vt:lpstr>WWII Propaganda Posters</vt:lpstr>
      <vt:lpstr>Hollywood Helps out: Rita Hayworth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FDR’s Four Freedom Speech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Propaganda Posters</dc:title>
  <dc:creator>Rebecca Jones</dc:creator>
  <cp:lastModifiedBy>Rebecca Jones</cp:lastModifiedBy>
  <cp:revision>20</cp:revision>
  <dcterms:created xsi:type="dcterms:W3CDTF">2015-10-31T15:07:14Z</dcterms:created>
  <dcterms:modified xsi:type="dcterms:W3CDTF">2016-04-15T13:21:48Z</dcterms:modified>
</cp:coreProperties>
</file>